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handoutMasters/handoutMaster1.xml" ContentType="application/vnd.openxmlformats-officedocument.presentationml.handoutMaster+xml"/>
  <Override PartName="/ppt/slides/slide6.xml" ContentType="application/vnd.openxmlformats-officedocument.presentationml.slide+xml"/>
  <Override PartName="/ppt/slideLayouts/slideLayout7.xml" ContentType="application/vnd.openxmlformats-officedocument.presentationml.slideLayout+xml"/>
  <Override PartName="/ppt/theme/theme3.xml" ContentType="application/vnd.openxmlformats-officedocument.them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p:sldMasterIdLst>
    <p:sldMasterId id="2147483648" r:id="rId1"/>
  </p:sldMasterIdLst>
  <p:notesMasterIdLst>
    <p:notesMasterId r:id="rId17"/>
  </p:notesMasterIdLst>
  <p:handoutMasterIdLst>
    <p:handoutMasterId r:id="rId18"/>
  </p:handoutMasterIdLst>
  <p:sldIdLst>
    <p:sldId id="256" r:id="rId2"/>
    <p:sldId id="257" r:id="rId3"/>
    <p:sldId id="258" r:id="rId4"/>
    <p:sldId id="259" r:id="rId5"/>
    <p:sldId id="317" r:id="rId6"/>
    <p:sldId id="264" r:id="rId7"/>
    <p:sldId id="266" r:id="rId8"/>
    <p:sldId id="267" r:id="rId9"/>
    <p:sldId id="268" r:id="rId10"/>
    <p:sldId id="269" r:id="rId11"/>
    <p:sldId id="312" r:id="rId12"/>
    <p:sldId id="313" r:id="rId13"/>
    <p:sldId id="314" r:id="rId14"/>
    <p:sldId id="315" r:id="rId15"/>
    <p:sldId id="318"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C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p:cViewPr varScale="1">
        <p:scale>
          <a:sx n="98" d="100"/>
          <a:sy n="98" d="100"/>
        </p:scale>
        <p:origin x="-448"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0BC9DE8-DF48-4365-8EF4-3386BC1CA66F}" type="datetimeFigureOut">
              <a:rPr lang="en-US" smtClean="0"/>
              <a:pPr/>
              <a:t>7/20/12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97159E9-6D56-4E13-B8AF-41422A5426E2}"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dirty="0"/>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187817C-50F5-4E0D-9B88-DBA9CDC758C6}" type="slidenum">
              <a:rPr lang="en-US"/>
              <a:pPr/>
              <a:t>‹#›</a:t>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066800" y="1219200"/>
            <a:ext cx="6934200" cy="2590800"/>
          </a:xfrm>
        </p:spPr>
        <p:txBody>
          <a:bodyPr/>
          <a:lstStyle>
            <a:lvl1pPr>
              <a:defRPr sz="7200"/>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371600" y="4495800"/>
            <a:ext cx="6400800" cy="1143000"/>
          </a:xfrm>
        </p:spPr>
        <p:txBody>
          <a:bodyPr/>
          <a:lstStyle>
            <a:lvl1pPr marL="0" indent="0" algn="ctr">
              <a:buFontTx/>
              <a:buNone/>
              <a:defRPr sz="4000">
                <a:solidFill>
                  <a:srgbClr val="CC0000"/>
                </a:solidFill>
              </a:defRPr>
            </a:lvl1pPr>
          </a:lstStyle>
          <a:p>
            <a:r>
              <a:rPr lang="en-US" smtClean="0"/>
              <a:t>Click to edit Master subtitle style</a:t>
            </a:r>
            <a:endParaRPr lang="en-US"/>
          </a:p>
        </p:txBody>
      </p:sp>
      <p:sp>
        <p:nvSpPr>
          <p:cNvPr id="3076" name="Rectangle 4"/>
          <p:cNvSpPr>
            <a:spLocks noGrp="1" noChangeArrowheads="1"/>
          </p:cNvSpPr>
          <p:nvPr>
            <p:ph type="dt" sz="half" idx="2"/>
          </p:nvPr>
        </p:nvSpPr>
        <p:spPr/>
        <p:txBody>
          <a:bodyPr/>
          <a:lstStyle>
            <a:lvl1pPr>
              <a:defRPr/>
            </a:lvl1pPr>
          </a:lstStyle>
          <a:p>
            <a:fld id="{14F513E7-6B7C-4549-B8D8-F5C9CFF836B3}" type="datetime1">
              <a:rPr lang="en-US"/>
              <a:pPr/>
              <a:t>7/20/12</a:t>
            </a:fld>
            <a:endParaRPr lang="en-US" dirty="0"/>
          </a:p>
        </p:txBody>
      </p:sp>
      <p:sp>
        <p:nvSpPr>
          <p:cNvPr id="3077" name="Rectangle 5"/>
          <p:cNvSpPr>
            <a:spLocks noGrp="1" noChangeArrowheads="1"/>
          </p:cNvSpPr>
          <p:nvPr>
            <p:ph type="ftr" sz="quarter" idx="3"/>
          </p:nvPr>
        </p:nvSpPr>
        <p:spPr/>
        <p:txBody>
          <a:bodyPr/>
          <a:lstStyle>
            <a:lvl1pPr>
              <a:defRPr/>
            </a:lvl1pPr>
          </a:lstStyle>
          <a:p>
            <a:r>
              <a:rPr lang="en-US" dirty="0"/>
              <a:t>copyright 2006 www.brainybetty.com</a:t>
            </a:r>
          </a:p>
        </p:txBody>
      </p:sp>
      <p:sp>
        <p:nvSpPr>
          <p:cNvPr id="3078" name="Rectangle 6"/>
          <p:cNvSpPr>
            <a:spLocks noGrp="1" noChangeArrowheads="1"/>
          </p:cNvSpPr>
          <p:nvPr>
            <p:ph type="sldNum" sz="quarter" idx="4"/>
          </p:nvPr>
        </p:nvSpPr>
        <p:spPr/>
        <p:txBody>
          <a:bodyPr/>
          <a:lstStyle>
            <a:lvl1pPr>
              <a:defRPr/>
            </a:lvl1pPr>
          </a:lstStyle>
          <a:p>
            <a:fld id="{2314E4EB-6623-4910-8D85-D5D7B6E80776}"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D3BD549-D0B7-4CF5-A8D3-E2B540ADF383}" type="datetime1">
              <a:rPr lang="en-US"/>
              <a:pPr/>
              <a:t>7/20/12</a:t>
            </a:fld>
            <a:endParaRPr lang="en-US" dirty="0"/>
          </a:p>
        </p:txBody>
      </p:sp>
      <p:sp>
        <p:nvSpPr>
          <p:cNvPr id="5" name="Footer Placeholder 4"/>
          <p:cNvSpPr>
            <a:spLocks noGrp="1"/>
          </p:cNvSpPr>
          <p:nvPr>
            <p:ph type="ftr" sz="quarter" idx="11"/>
          </p:nvPr>
        </p:nvSpPr>
        <p:spPr/>
        <p:txBody>
          <a:bodyPr/>
          <a:lstStyle>
            <a:lvl1pPr>
              <a:defRPr/>
            </a:lvl1pPr>
          </a:lstStyle>
          <a:p>
            <a:r>
              <a:rPr lang="en-US" dirty="0"/>
              <a:t>copyright 2006 www.brainybetty.com</a:t>
            </a:r>
          </a:p>
        </p:txBody>
      </p:sp>
      <p:sp>
        <p:nvSpPr>
          <p:cNvPr id="6" name="Slide Number Placeholder 5"/>
          <p:cNvSpPr>
            <a:spLocks noGrp="1"/>
          </p:cNvSpPr>
          <p:nvPr>
            <p:ph type="sldNum" sz="quarter" idx="12"/>
          </p:nvPr>
        </p:nvSpPr>
        <p:spPr/>
        <p:txBody>
          <a:bodyPr/>
          <a:lstStyle>
            <a:lvl1pPr>
              <a:defRPr/>
            </a:lvl1pPr>
          </a:lstStyle>
          <a:p>
            <a:fld id="{820FCCB5-F230-424F-8FE8-1C6949785213}"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9035055C-C90B-465B-A4BC-F2DD9F98A608}" type="datetime1">
              <a:rPr lang="en-US"/>
              <a:pPr/>
              <a:t>7/20/12</a:t>
            </a:fld>
            <a:endParaRPr lang="en-US" dirty="0"/>
          </a:p>
        </p:txBody>
      </p:sp>
      <p:sp>
        <p:nvSpPr>
          <p:cNvPr id="5" name="Footer Placeholder 4"/>
          <p:cNvSpPr>
            <a:spLocks noGrp="1"/>
          </p:cNvSpPr>
          <p:nvPr>
            <p:ph type="ftr" sz="quarter" idx="11"/>
          </p:nvPr>
        </p:nvSpPr>
        <p:spPr/>
        <p:txBody>
          <a:bodyPr/>
          <a:lstStyle>
            <a:lvl1pPr>
              <a:defRPr/>
            </a:lvl1pPr>
          </a:lstStyle>
          <a:p>
            <a:r>
              <a:rPr lang="en-US" dirty="0"/>
              <a:t>copyright 2006 www.brainybetty.com</a:t>
            </a:r>
          </a:p>
        </p:txBody>
      </p:sp>
      <p:sp>
        <p:nvSpPr>
          <p:cNvPr id="6" name="Slide Number Placeholder 5"/>
          <p:cNvSpPr>
            <a:spLocks noGrp="1"/>
          </p:cNvSpPr>
          <p:nvPr>
            <p:ph type="sldNum" sz="quarter" idx="12"/>
          </p:nvPr>
        </p:nvSpPr>
        <p:spPr/>
        <p:txBody>
          <a:bodyPr/>
          <a:lstStyle>
            <a:lvl1pPr>
              <a:defRPr/>
            </a:lvl1pPr>
          </a:lstStyle>
          <a:p>
            <a:fld id="{D2F2A6DE-15A7-4D7B-B84E-A1269C29B789}"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2133600"/>
            <a:ext cx="34290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133600"/>
            <a:ext cx="34290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9C409AB6-35D8-4393-BCDD-A6E2315B73BA}" type="datetime1">
              <a:rPr lang="en-US"/>
              <a:pPr/>
              <a:t>7/20/12</a:t>
            </a:fld>
            <a:endParaRPr lang="en-US" dirty="0"/>
          </a:p>
        </p:txBody>
      </p:sp>
      <p:sp>
        <p:nvSpPr>
          <p:cNvPr id="6" name="Footer Placeholder 5"/>
          <p:cNvSpPr>
            <a:spLocks noGrp="1"/>
          </p:cNvSpPr>
          <p:nvPr>
            <p:ph type="ftr" sz="quarter" idx="11"/>
          </p:nvPr>
        </p:nvSpPr>
        <p:spPr/>
        <p:txBody>
          <a:bodyPr/>
          <a:lstStyle>
            <a:lvl1pPr>
              <a:defRPr/>
            </a:lvl1pPr>
          </a:lstStyle>
          <a:p>
            <a:r>
              <a:rPr lang="en-US" dirty="0"/>
              <a:t>copyright 2006 www.brainybetty.com</a:t>
            </a:r>
          </a:p>
        </p:txBody>
      </p:sp>
      <p:sp>
        <p:nvSpPr>
          <p:cNvPr id="7" name="Slide Number Placeholder 6"/>
          <p:cNvSpPr>
            <a:spLocks noGrp="1"/>
          </p:cNvSpPr>
          <p:nvPr>
            <p:ph type="sldNum" sz="quarter" idx="12"/>
          </p:nvPr>
        </p:nvSpPr>
        <p:spPr/>
        <p:txBody>
          <a:bodyPr/>
          <a:lstStyle>
            <a:lvl1pPr>
              <a:defRPr/>
            </a:lvl1pPr>
          </a:lstStyle>
          <a:p>
            <a:fld id="{0FD0138E-14C9-4F98-AFFB-6A65DEF86163}"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7502EE62-49A8-413B-8F15-FB0EEC77F76F}" type="datetime1">
              <a:rPr lang="en-US"/>
              <a:pPr/>
              <a:t>7/20/12</a:t>
            </a:fld>
            <a:endParaRPr lang="en-US" dirty="0"/>
          </a:p>
        </p:txBody>
      </p:sp>
      <p:sp>
        <p:nvSpPr>
          <p:cNvPr id="8" name="Footer Placeholder 7"/>
          <p:cNvSpPr>
            <a:spLocks noGrp="1"/>
          </p:cNvSpPr>
          <p:nvPr>
            <p:ph type="ftr" sz="quarter" idx="11"/>
          </p:nvPr>
        </p:nvSpPr>
        <p:spPr/>
        <p:txBody>
          <a:bodyPr/>
          <a:lstStyle>
            <a:lvl1pPr>
              <a:defRPr/>
            </a:lvl1pPr>
          </a:lstStyle>
          <a:p>
            <a:r>
              <a:rPr lang="en-US" dirty="0"/>
              <a:t>copyright 2006 www.brainybetty.com</a:t>
            </a:r>
          </a:p>
        </p:txBody>
      </p:sp>
      <p:sp>
        <p:nvSpPr>
          <p:cNvPr id="9" name="Slide Number Placeholder 8"/>
          <p:cNvSpPr>
            <a:spLocks noGrp="1"/>
          </p:cNvSpPr>
          <p:nvPr>
            <p:ph type="sldNum" sz="quarter" idx="12"/>
          </p:nvPr>
        </p:nvSpPr>
        <p:spPr/>
        <p:txBody>
          <a:bodyPr/>
          <a:lstStyle>
            <a:lvl1pPr>
              <a:defRPr/>
            </a:lvl1pPr>
          </a:lstStyle>
          <a:p>
            <a:fld id="{8745CF8E-D08B-479D-8C13-58B4DFD936E9}"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F32284D9-AC06-4680-A33F-9E90A2CECAA7}" type="datetime1">
              <a:rPr lang="en-US"/>
              <a:pPr/>
              <a:t>7/20/12</a:t>
            </a:fld>
            <a:endParaRPr lang="en-US" dirty="0"/>
          </a:p>
        </p:txBody>
      </p:sp>
      <p:sp>
        <p:nvSpPr>
          <p:cNvPr id="4" name="Footer Placeholder 3"/>
          <p:cNvSpPr>
            <a:spLocks noGrp="1"/>
          </p:cNvSpPr>
          <p:nvPr>
            <p:ph type="ftr" sz="quarter" idx="11"/>
          </p:nvPr>
        </p:nvSpPr>
        <p:spPr/>
        <p:txBody>
          <a:bodyPr/>
          <a:lstStyle>
            <a:lvl1pPr>
              <a:defRPr/>
            </a:lvl1pPr>
          </a:lstStyle>
          <a:p>
            <a:r>
              <a:rPr lang="en-US" dirty="0"/>
              <a:t>copyright 2006 www.brainybetty.com</a:t>
            </a:r>
          </a:p>
        </p:txBody>
      </p:sp>
      <p:sp>
        <p:nvSpPr>
          <p:cNvPr id="5" name="Slide Number Placeholder 4"/>
          <p:cNvSpPr>
            <a:spLocks noGrp="1"/>
          </p:cNvSpPr>
          <p:nvPr>
            <p:ph type="sldNum" sz="quarter" idx="12"/>
          </p:nvPr>
        </p:nvSpPr>
        <p:spPr/>
        <p:txBody>
          <a:bodyPr/>
          <a:lstStyle>
            <a:lvl1pPr>
              <a:defRPr/>
            </a:lvl1pPr>
          </a:lstStyle>
          <a:p>
            <a:fld id="{5310284C-3B2E-4C93-AB1E-A7BCF1C97A25}"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655ED0BA-ED4E-4908-83DE-AD08D75198D1}" type="datetime1">
              <a:rPr lang="en-US"/>
              <a:pPr/>
              <a:t>7/20/12</a:t>
            </a:fld>
            <a:endParaRPr lang="en-US" dirty="0"/>
          </a:p>
        </p:txBody>
      </p:sp>
      <p:sp>
        <p:nvSpPr>
          <p:cNvPr id="3" name="Footer Placeholder 2"/>
          <p:cNvSpPr>
            <a:spLocks noGrp="1"/>
          </p:cNvSpPr>
          <p:nvPr>
            <p:ph type="ftr" sz="quarter" idx="11"/>
          </p:nvPr>
        </p:nvSpPr>
        <p:spPr/>
        <p:txBody>
          <a:bodyPr/>
          <a:lstStyle>
            <a:lvl1pPr>
              <a:defRPr/>
            </a:lvl1pPr>
          </a:lstStyle>
          <a:p>
            <a:r>
              <a:rPr lang="en-US" dirty="0"/>
              <a:t>copyright 2006 www.brainybetty.com</a:t>
            </a:r>
          </a:p>
        </p:txBody>
      </p:sp>
      <p:sp>
        <p:nvSpPr>
          <p:cNvPr id="4" name="Slide Number Placeholder 3"/>
          <p:cNvSpPr>
            <a:spLocks noGrp="1"/>
          </p:cNvSpPr>
          <p:nvPr>
            <p:ph type="sldNum" sz="quarter" idx="12"/>
          </p:nvPr>
        </p:nvSpPr>
        <p:spPr/>
        <p:txBody>
          <a:bodyPr/>
          <a:lstStyle>
            <a:lvl1pPr>
              <a:defRPr/>
            </a:lvl1pPr>
          </a:lstStyle>
          <a:p>
            <a:fld id="{34500685-E303-4D68-9257-9FFEA9065259}"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1B401FF5-68A7-4940-B283-732B1856E57C}" type="datetime1">
              <a:rPr lang="en-US"/>
              <a:pPr/>
              <a:t>7/20/12</a:t>
            </a:fld>
            <a:endParaRPr lang="en-US" dirty="0"/>
          </a:p>
        </p:txBody>
      </p:sp>
      <p:sp>
        <p:nvSpPr>
          <p:cNvPr id="6" name="Footer Placeholder 5"/>
          <p:cNvSpPr>
            <a:spLocks noGrp="1"/>
          </p:cNvSpPr>
          <p:nvPr>
            <p:ph type="ftr" sz="quarter" idx="11"/>
          </p:nvPr>
        </p:nvSpPr>
        <p:spPr/>
        <p:txBody>
          <a:bodyPr/>
          <a:lstStyle>
            <a:lvl1pPr>
              <a:defRPr/>
            </a:lvl1pPr>
          </a:lstStyle>
          <a:p>
            <a:r>
              <a:rPr lang="en-US" dirty="0"/>
              <a:t>copyright 2006 www.brainybetty.com</a:t>
            </a:r>
          </a:p>
        </p:txBody>
      </p:sp>
      <p:sp>
        <p:nvSpPr>
          <p:cNvPr id="7" name="Slide Number Placeholder 6"/>
          <p:cNvSpPr>
            <a:spLocks noGrp="1"/>
          </p:cNvSpPr>
          <p:nvPr>
            <p:ph type="sldNum" sz="quarter" idx="12"/>
          </p:nvPr>
        </p:nvSpPr>
        <p:spPr/>
        <p:txBody>
          <a:bodyPr/>
          <a:lstStyle>
            <a:lvl1pPr>
              <a:defRPr/>
            </a:lvl1pPr>
          </a:lstStyle>
          <a:p>
            <a:fld id="{4B7175DE-2AB6-47AE-AA9A-315E8F9DC80E}"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E3AD7802-B367-457E-BFC4-103E69F9CBBF}" type="datetime1">
              <a:rPr lang="en-US"/>
              <a:pPr/>
              <a:t>7/20/12</a:t>
            </a:fld>
            <a:endParaRPr lang="en-US" dirty="0"/>
          </a:p>
        </p:txBody>
      </p:sp>
      <p:sp>
        <p:nvSpPr>
          <p:cNvPr id="6" name="Footer Placeholder 5"/>
          <p:cNvSpPr>
            <a:spLocks noGrp="1"/>
          </p:cNvSpPr>
          <p:nvPr>
            <p:ph type="ftr" sz="quarter" idx="11"/>
          </p:nvPr>
        </p:nvSpPr>
        <p:spPr/>
        <p:txBody>
          <a:bodyPr/>
          <a:lstStyle>
            <a:lvl1pPr>
              <a:defRPr/>
            </a:lvl1pPr>
          </a:lstStyle>
          <a:p>
            <a:r>
              <a:rPr lang="en-US" dirty="0"/>
              <a:t>copyright 2006 www.brainybetty.com</a:t>
            </a:r>
          </a:p>
        </p:txBody>
      </p:sp>
      <p:sp>
        <p:nvSpPr>
          <p:cNvPr id="7" name="Slide Number Placeholder 6"/>
          <p:cNvSpPr>
            <a:spLocks noGrp="1"/>
          </p:cNvSpPr>
          <p:nvPr>
            <p:ph type="sldNum" sz="quarter" idx="12"/>
          </p:nvPr>
        </p:nvSpPr>
        <p:spPr/>
        <p:txBody>
          <a:bodyPr/>
          <a:lstStyle>
            <a:lvl1pPr>
              <a:defRPr/>
            </a:lvl1pPr>
          </a:lstStyle>
          <a:p>
            <a:fld id="{521C9AA8-BE40-47CE-B0E0-F67196366D16}"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1F698F0-2CC8-4B48-B813-F992809D3F47}" type="datetime1">
              <a:rPr lang="en-US"/>
              <a:pPr/>
              <a:t>7/20/12</a:t>
            </a:fld>
            <a:endParaRPr lang="en-US" dirty="0"/>
          </a:p>
        </p:txBody>
      </p:sp>
      <p:sp>
        <p:nvSpPr>
          <p:cNvPr id="5" name="Footer Placeholder 4"/>
          <p:cNvSpPr>
            <a:spLocks noGrp="1"/>
          </p:cNvSpPr>
          <p:nvPr>
            <p:ph type="ftr" sz="quarter" idx="11"/>
          </p:nvPr>
        </p:nvSpPr>
        <p:spPr/>
        <p:txBody>
          <a:bodyPr/>
          <a:lstStyle>
            <a:lvl1pPr>
              <a:defRPr/>
            </a:lvl1pPr>
          </a:lstStyle>
          <a:p>
            <a:r>
              <a:rPr lang="en-US" dirty="0"/>
              <a:t>copyright 2006 www.brainybetty.com</a:t>
            </a:r>
          </a:p>
        </p:txBody>
      </p:sp>
      <p:sp>
        <p:nvSpPr>
          <p:cNvPr id="6" name="Slide Number Placeholder 5"/>
          <p:cNvSpPr>
            <a:spLocks noGrp="1"/>
          </p:cNvSpPr>
          <p:nvPr>
            <p:ph type="sldNum" sz="quarter" idx="12"/>
          </p:nvPr>
        </p:nvSpPr>
        <p:spPr/>
        <p:txBody>
          <a:bodyPr/>
          <a:lstStyle>
            <a:lvl1pPr>
              <a:defRPr/>
            </a:lvl1pPr>
          </a:lstStyle>
          <a:p>
            <a:fld id="{BD153B79-D97C-4BB0-99DF-7DAC923F935C}"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86500" y="838200"/>
            <a:ext cx="1790700" cy="4953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838200"/>
            <a:ext cx="5219700" cy="4953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14EE5EA-D8B0-4A89-8D61-17A6C51C01C7}" type="datetime1">
              <a:rPr lang="en-US"/>
              <a:pPr/>
              <a:t>7/20/12</a:t>
            </a:fld>
            <a:endParaRPr lang="en-US" dirty="0"/>
          </a:p>
        </p:txBody>
      </p:sp>
      <p:sp>
        <p:nvSpPr>
          <p:cNvPr id="5" name="Footer Placeholder 4"/>
          <p:cNvSpPr>
            <a:spLocks noGrp="1"/>
          </p:cNvSpPr>
          <p:nvPr>
            <p:ph type="ftr" sz="quarter" idx="11"/>
          </p:nvPr>
        </p:nvSpPr>
        <p:spPr/>
        <p:txBody>
          <a:bodyPr/>
          <a:lstStyle>
            <a:lvl1pPr>
              <a:defRPr/>
            </a:lvl1pPr>
          </a:lstStyle>
          <a:p>
            <a:r>
              <a:rPr lang="en-US" dirty="0"/>
              <a:t>copyright 2006 www.brainybetty.com</a:t>
            </a:r>
          </a:p>
        </p:txBody>
      </p:sp>
      <p:sp>
        <p:nvSpPr>
          <p:cNvPr id="6" name="Slide Number Placeholder 5"/>
          <p:cNvSpPr>
            <a:spLocks noGrp="1"/>
          </p:cNvSpPr>
          <p:nvPr>
            <p:ph type="sldNum" sz="quarter" idx="12"/>
          </p:nvPr>
        </p:nvSpPr>
        <p:spPr/>
        <p:txBody>
          <a:bodyPr/>
          <a:lstStyle>
            <a:lvl1pPr>
              <a:defRPr/>
            </a:lvl1pPr>
          </a:lstStyle>
          <a:p>
            <a:fld id="{DF0B5AF9-A398-4DEF-BEA4-9301BDCCFDA9}"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838200"/>
            <a:ext cx="716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066800" y="2133600"/>
            <a:ext cx="7010400" cy="3657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212AA5E0-937D-4473-B913-3B0E49A2E77B}" type="datetime1">
              <a:rPr lang="en-US"/>
              <a:pPr/>
              <a:t>7/20/12</a:t>
            </a:fld>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dirty="0"/>
              <a:t>copyright 2006 www.brainybetty.com</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64CE045-4275-499B-B08F-F279973C6B9A}"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rtl="0" eaLnBrk="1" fontAlgn="base" hangingPunct="1">
        <a:spcBef>
          <a:spcPct val="0"/>
        </a:spcBef>
        <a:spcAft>
          <a:spcPct val="0"/>
        </a:spcAft>
        <a:defRPr sz="4400">
          <a:solidFill>
            <a:srgbClr val="CC0000"/>
          </a:solidFill>
          <a:latin typeface="+mj-lt"/>
          <a:ea typeface="+mj-ea"/>
          <a:cs typeface="+mj-cs"/>
        </a:defRPr>
      </a:lvl1pPr>
      <a:lvl2pPr algn="ctr" rtl="0" eaLnBrk="1" fontAlgn="base" hangingPunct="1">
        <a:spcBef>
          <a:spcPct val="0"/>
        </a:spcBef>
        <a:spcAft>
          <a:spcPct val="0"/>
        </a:spcAft>
        <a:defRPr sz="4400">
          <a:solidFill>
            <a:srgbClr val="CC0000"/>
          </a:solidFill>
          <a:latin typeface="Andy" pitchFamily="66" charset="0"/>
        </a:defRPr>
      </a:lvl2pPr>
      <a:lvl3pPr algn="ctr" rtl="0" eaLnBrk="1" fontAlgn="base" hangingPunct="1">
        <a:spcBef>
          <a:spcPct val="0"/>
        </a:spcBef>
        <a:spcAft>
          <a:spcPct val="0"/>
        </a:spcAft>
        <a:defRPr sz="4400">
          <a:solidFill>
            <a:srgbClr val="CC0000"/>
          </a:solidFill>
          <a:latin typeface="Andy" pitchFamily="66" charset="0"/>
        </a:defRPr>
      </a:lvl3pPr>
      <a:lvl4pPr algn="ctr" rtl="0" eaLnBrk="1" fontAlgn="base" hangingPunct="1">
        <a:spcBef>
          <a:spcPct val="0"/>
        </a:spcBef>
        <a:spcAft>
          <a:spcPct val="0"/>
        </a:spcAft>
        <a:defRPr sz="4400">
          <a:solidFill>
            <a:srgbClr val="CC0000"/>
          </a:solidFill>
          <a:latin typeface="Andy" pitchFamily="66" charset="0"/>
        </a:defRPr>
      </a:lvl4pPr>
      <a:lvl5pPr algn="ctr" rtl="0" eaLnBrk="1" fontAlgn="base" hangingPunct="1">
        <a:spcBef>
          <a:spcPct val="0"/>
        </a:spcBef>
        <a:spcAft>
          <a:spcPct val="0"/>
        </a:spcAft>
        <a:defRPr sz="4400">
          <a:solidFill>
            <a:srgbClr val="CC0000"/>
          </a:solidFill>
          <a:latin typeface="Andy" pitchFamily="66" charset="0"/>
        </a:defRPr>
      </a:lvl5pPr>
      <a:lvl6pPr marL="457200" algn="ctr" rtl="0" eaLnBrk="1" fontAlgn="base" hangingPunct="1">
        <a:spcBef>
          <a:spcPct val="0"/>
        </a:spcBef>
        <a:spcAft>
          <a:spcPct val="0"/>
        </a:spcAft>
        <a:defRPr sz="4400">
          <a:solidFill>
            <a:srgbClr val="CC0000"/>
          </a:solidFill>
          <a:latin typeface="Andy" pitchFamily="66" charset="0"/>
        </a:defRPr>
      </a:lvl6pPr>
      <a:lvl7pPr marL="914400" algn="ctr" rtl="0" eaLnBrk="1" fontAlgn="base" hangingPunct="1">
        <a:spcBef>
          <a:spcPct val="0"/>
        </a:spcBef>
        <a:spcAft>
          <a:spcPct val="0"/>
        </a:spcAft>
        <a:defRPr sz="4400">
          <a:solidFill>
            <a:srgbClr val="CC0000"/>
          </a:solidFill>
          <a:latin typeface="Andy" pitchFamily="66" charset="0"/>
        </a:defRPr>
      </a:lvl7pPr>
      <a:lvl8pPr marL="1371600" algn="ctr" rtl="0" eaLnBrk="1" fontAlgn="base" hangingPunct="1">
        <a:spcBef>
          <a:spcPct val="0"/>
        </a:spcBef>
        <a:spcAft>
          <a:spcPct val="0"/>
        </a:spcAft>
        <a:defRPr sz="4400">
          <a:solidFill>
            <a:srgbClr val="CC0000"/>
          </a:solidFill>
          <a:latin typeface="Andy" pitchFamily="66" charset="0"/>
        </a:defRPr>
      </a:lvl8pPr>
      <a:lvl9pPr marL="1828800" algn="ctr" rtl="0" eaLnBrk="1" fontAlgn="base" hangingPunct="1">
        <a:spcBef>
          <a:spcPct val="0"/>
        </a:spcBef>
        <a:spcAft>
          <a:spcPct val="0"/>
        </a:spcAft>
        <a:defRPr sz="4400">
          <a:solidFill>
            <a:srgbClr val="CC0000"/>
          </a:solidFill>
          <a:latin typeface="Andy" pitchFamily="66" charset="0"/>
        </a:defRPr>
      </a:lvl9pPr>
    </p:titleStyle>
    <p:bodyStyle>
      <a:lvl1pPr marL="342900" indent="-342900" algn="l" rtl="0" eaLnBrk="1" fontAlgn="base" hangingPunct="1">
        <a:spcBef>
          <a:spcPct val="20000"/>
        </a:spcBef>
        <a:spcAft>
          <a:spcPct val="0"/>
        </a:spcAft>
        <a:buClr>
          <a:srgbClr val="CC0000"/>
        </a:buClr>
        <a:buChar char="•"/>
        <a:defRPr sz="3600">
          <a:solidFill>
            <a:schemeClr val="tx1"/>
          </a:solidFill>
          <a:latin typeface="+mn-lt"/>
          <a:ea typeface="+mn-ea"/>
          <a:cs typeface="+mn-cs"/>
        </a:defRPr>
      </a:lvl1pPr>
      <a:lvl2pPr marL="742950" indent="-285750" algn="l" rtl="0" eaLnBrk="1" fontAlgn="base" hangingPunct="1">
        <a:spcBef>
          <a:spcPct val="20000"/>
        </a:spcBef>
        <a:spcAft>
          <a:spcPct val="0"/>
        </a:spcAft>
        <a:buClr>
          <a:srgbClr val="CC0000"/>
        </a:buClr>
        <a:buChar char="–"/>
        <a:defRPr sz="3200">
          <a:solidFill>
            <a:schemeClr val="tx1"/>
          </a:solidFill>
          <a:latin typeface="+mn-lt"/>
        </a:defRPr>
      </a:lvl2pPr>
      <a:lvl3pPr marL="1143000" indent="-228600" algn="l" rtl="0" eaLnBrk="1" fontAlgn="base" hangingPunct="1">
        <a:spcBef>
          <a:spcPct val="20000"/>
        </a:spcBef>
        <a:spcAft>
          <a:spcPct val="0"/>
        </a:spcAft>
        <a:buClr>
          <a:srgbClr val="CC0000"/>
        </a:buClr>
        <a:buChar char="•"/>
        <a:defRPr sz="2800">
          <a:solidFill>
            <a:schemeClr val="tx1"/>
          </a:solidFill>
          <a:latin typeface="+mn-lt"/>
        </a:defRPr>
      </a:lvl3pPr>
      <a:lvl4pPr marL="1600200" indent="-228600" algn="l" rtl="0" eaLnBrk="1" fontAlgn="base" hangingPunct="1">
        <a:spcBef>
          <a:spcPct val="20000"/>
        </a:spcBef>
        <a:spcAft>
          <a:spcPct val="0"/>
        </a:spcAft>
        <a:buClr>
          <a:srgbClr val="CC0000"/>
        </a:buClr>
        <a:buChar char="–"/>
        <a:defRPr sz="2400">
          <a:solidFill>
            <a:schemeClr val="tx1"/>
          </a:solidFill>
          <a:latin typeface="+mn-lt"/>
        </a:defRPr>
      </a:lvl4pPr>
      <a:lvl5pPr marL="2057400" indent="-228600" algn="l" rtl="0" eaLnBrk="1" fontAlgn="base" hangingPunct="1">
        <a:spcBef>
          <a:spcPct val="20000"/>
        </a:spcBef>
        <a:spcAft>
          <a:spcPct val="0"/>
        </a:spcAft>
        <a:buClr>
          <a:srgbClr val="CC0000"/>
        </a:buClr>
        <a:buChar char="»"/>
        <a:defRPr sz="2400">
          <a:solidFill>
            <a:schemeClr val="tx1"/>
          </a:solidFill>
          <a:latin typeface="+mn-lt"/>
        </a:defRPr>
      </a:lvl5pPr>
      <a:lvl6pPr marL="2514600" indent="-228600" algn="l" rtl="0" eaLnBrk="1" fontAlgn="base" hangingPunct="1">
        <a:spcBef>
          <a:spcPct val="20000"/>
        </a:spcBef>
        <a:spcAft>
          <a:spcPct val="0"/>
        </a:spcAft>
        <a:buClr>
          <a:srgbClr val="CC0000"/>
        </a:buClr>
        <a:buChar char="»"/>
        <a:defRPr sz="2400">
          <a:solidFill>
            <a:schemeClr val="tx1"/>
          </a:solidFill>
          <a:latin typeface="+mn-lt"/>
        </a:defRPr>
      </a:lvl6pPr>
      <a:lvl7pPr marL="2971800" indent="-228600" algn="l" rtl="0" eaLnBrk="1" fontAlgn="base" hangingPunct="1">
        <a:spcBef>
          <a:spcPct val="20000"/>
        </a:spcBef>
        <a:spcAft>
          <a:spcPct val="0"/>
        </a:spcAft>
        <a:buClr>
          <a:srgbClr val="CC0000"/>
        </a:buClr>
        <a:buChar char="»"/>
        <a:defRPr sz="2400">
          <a:solidFill>
            <a:schemeClr val="tx1"/>
          </a:solidFill>
          <a:latin typeface="+mn-lt"/>
        </a:defRPr>
      </a:lvl7pPr>
      <a:lvl8pPr marL="3429000" indent="-228600" algn="l" rtl="0" eaLnBrk="1" fontAlgn="base" hangingPunct="1">
        <a:spcBef>
          <a:spcPct val="20000"/>
        </a:spcBef>
        <a:spcAft>
          <a:spcPct val="0"/>
        </a:spcAft>
        <a:buClr>
          <a:srgbClr val="CC0000"/>
        </a:buClr>
        <a:buChar char="»"/>
        <a:defRPr sz="2400">
          <a:solidFill>
            <a:schemeClr val="tx1"/>
          </a:solidFill>
          <a:latin typeface="+mn-lt"/>
        </a:defRPr>
      </a:lvl8pPr>
      <a:lvl9pPr marL="3886200" indent="-228600" algn="l" rtl="0" eaLnBrk="1" fontAlgn="base" hangingPunct="1">
        <a:spcBef>
          <a:spcPct val="20000"/>
        </a:spcBef>
        <a:spcAft>
          <a:spcPct val="0"/>
        </a:spcAft>
        <a:buClr>
          <a:srgbClr val="CC0000"/>
        </a:buClr>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66800" y="1219200"/>
            <a:ext cx="6934200" cy="2286000"/>
          </a:xfrm>
        </p:spPr>
        <p:txBody>
          <a:bodyPr/>
          <a:lstStyle/>
          <a:p>
            <a:endParaRPr lang="en-US" dirty="0"/>
          </a:p>
        </p:txBody>
      </p:sp>
      <p:sp>
        <p:nvSpPr>
          <p:cNvPr id="2051" name="Rectangle 3"/>
          <p:cNvSpPr>
            <a:spLocks noGrp="1" noChangeArrowheads="1"/>
          </p:cNvSpPr>
          <p:nvPr>
            <p:ph type="subTitle" idx="1"/>
          </p:nvPr>
        </p:nvSpPr>
        <p:spPr>
          <a:xfrm>
            <a:off x="1143000" y="3581400"/>
            <a:ext cx="6781800" cy="2362200"/>
          </a:xfrm>
        </p:spPr>
        <p:txBody>
          <a:bodyPr/>
          <a:lstStyle/>
          <a:p>
            <a:r>
              <a:rPr lang="en-US" sz="3600" b="1" dirty="0" smtClean="0">
                <a:effectLst>
                  <a:outerShdw blurRad="50800" dist="38100" dir="2700000" algn="tl">
                    <a:srgbClr val="000000">
                      <a:alpha val="43000"/>
                    </a:srgbClr>
                  </a:outerShdw>
                </a:effectLst>
              </a:rPr>
              <a:t>Offenders within the Church</a:t>
            </a:r>
          </a:p>
          <a:p>
            <a:r>
              <a:rPr lang="en-US" sz="2400" b="1" i="1" dirty="0" smtClean="0">
                <a:effectLst>
                  <a:outerShdw blurRad="50800" dist="38100" dir="2700000">
                    <a:srgbClr val="000000">
                      <a:alpha val="43000"/>
                    </a:srgbClr>
                  </a:outerShdw>
                </a:effectLst>
              </a:rPr>
              <a:t>Who are they and how do they operate?</a:t>
            </a:r>
          </a:p>
          <a:p>
            <a:endParaRPr lang="en-US" sz="2700" b="1" i="1" dirty="0" smtClean="0"/>
          </a:p>
          <a:p>
            <a:r>
              <a:rPr lang="en-US" sz="2800" dirty="0" smtClean="0">
                <a:effectLst>
                  <a:outerShdw blurRad="38100" dist="38100" dir="2700000" algn="tl">
                    <a:srgbClr val="000000">
                      <a:alpha val="43137"/>
                    </a:srgbClr>
                  </a:outerShdw>
                </a:effectLst>
              </a:rPr>
              <a:t>Biblical Seminary</a:t>
            </a:r>
            <a:endParaRPr lang="en-US" sz="2800" dirty="0">
              <a:effectLst>
                <a:outerShdw blurRad="38100" dist="38100" dir="2700000" algn="tl">
                  <a:srgbClr val="000000">
                    <a:alpha val="43137"/>
                  </a:srgbClr>
                </a:outerShdw>
              </a:effectLst>
            </a:endParaRPr>
          </a:p>
        </p:txBody>
      </p:sp>
      <p:pic>
        <p:nvPicPr>
          <p:cNvPr id="5" name="Picture 2" descr="C:\Users\btchividjian\Dropbox\GRACE\Website\Logo - Most Recent.jpg"/>
          <p:cNvPicPr>
            <a:picLocks noChangeAspect="1" noChangeArrowheads="1"/>
          </p:cNvPicPr>
          <p:nvPr/>
        </p:nvPicPr>
        <p:blipFill>
          <a:blip r:embed="rId2" cstate="print"/>
          <a:srcRect/>
          <a:stretch>
            <a:fillRect/>
          </a:stretch>
        </p:blipFill>
        <p:spPr bwMode="auto">
          <a:xfrm>
            <a:off x="990600" y="1143001"/>
            <a:ext cx="7086600" cy="200513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 name="Content Placeholder 19"/>
          <p:cNvSpPr>
            <a:spLocks noGrp="1"/>
          </p:cNvSpPr>
          <p:nvPr>
            <p:ph idx="1"/>
          </p:nvPr>
        </p:nvSpPr>
        <p:spPr>
          <a:xfrm>
            <a:off x="1066800" y="914400"/>
            <a:ext cx="7010400" cy="5029200"/>
          </a:xfrm>
        </p:spPr>
        <p:txBody>
          <a:bodyPr/>
          <a:lstStyle/>
          <a:p>
            <a:pPr>
              <a:buFont typeface="Arial" pitchFamily="34" charset="0"/>
              <a:buChar char="•"/>
            </a:pPr>
            <a:r>
              <a:rPr lang="en-US" sz="3200" b="1" dirty="0" smtClean="0"/>
              <a:t>The Prevalence of Child Abuse in the United States</a:t>
            </a:r>
          </a:p>
          <a:p>
            <a:pPr lvl="1">
              <a:buFont typeface="Arial" pitchFamily="34" charset="0"/>
              <a:buChar char="•"/>
            </a:pPr>
            <a:r>
              <a:rPr lang="en-US" sz="2100" dirty="0" smtClean="0"/>
              <a:t>Child sexual abuse is 75x more common than pediatric cancer.</a:t>
            </a:r>
          </a:p>
          <a:p>
            <a:pPr lvl="1">
              <a:buFont typeface="Arial" pitchFamily="34" charset="0"/>
              <a:buChar char="•"/>
            </a:pPr>
            <a:r>
              <a:rPr lang="en-US" sz="2100" dirty="0" smtClean="0"/>
              <a:t>One child molester per square mile in the United States – </a:t>
            </a:r>
            <a:r>
              <a:rPr lang="en-US" sz="2100" i="1" dirty="0" smtClean="0"/>
              <a:t>Dept. of Justice</a:t>
            </a:r>
            <a:endParaRPr lang="en-US" sz="2100" dirty="0" smtClean="0"/>
          </a:p>
          <a:p>
            <a:pPr lvl="1">
              <a:buFont typeface="Arial" pitchFamily="34" charset="0"/>
              <a:buChar char="•"/>
            </a:pPr>
            <a:r>
              <a:rPr lang="en-US" sz="2100" dirty="0" smtClean="0"/>
              <a:t>38% of all girls and between 9%-16% of boys will be sexually abused by their 18</a:t>
            </a:r>
            <a:r>
              <a:rPr lang="en-US" sz="2100" baseline="30000" dirty="0" smtClean="0"/>
              <a:t>th</a:t>
            </a:r>
            <a:r>
              <a:rPr lang="en-US" sz="2100" dirty="0" smtClean="0"/>
              <a:t> birthday.</a:t>
            </a:r>
          </a:p>
          <a:p>
            <a:pPr lvl="2">
              <a:buFont typeface="Arial" pitchFamily="34" charset="0"/>
              <a:buChar char="•"/>
            </a:pPr>
            <a:r>
              <a:rPr lang="en-US" sz="1700" dirty="0" smtClean="0"/>
              <a:t>With 75 million children in the United States, this translates to almost </a:t>
            </a:r>
            <a:r>
              <a:rPr lang="en-US" sz="1700" b="1" dirty="0" smtClean="0"/>
              <a:t>15 million children who will be sexually victimized over the next 18 years!!</a:t>
            </a:r>
          </a:p>
          <a:p>
            <a:pPr lvl="1">
              <a:buFont typeface="Arial" pitchFamily="34" charset="0"/>
              <a:buChar char="•"/>
            </a:pPr>
            <a:r>
              <a:rPr lang="en-US" sz="2100" dirty="0" smtClean="0"/>
              <a:t>40% of children between 10-17 have been sexually solicited online.  </a:t>
            </a:r>
          </a:p>
          <a:p>
            <a:pPr lvl="1">
              <a:buFont typeface="Arial" pitchFamily="34" charset="0"/>
              <a:buChar char="•"/>
            </a:pPr>
            <a:endParaRPr lang="en-US" dirty="0"/>
          </a:p>
        </p:txBody>
      </p:sp>
      <p:sp>
        <p:nvSpPr>
          <p:cNvPr id="4" name="Date Placeholder 3"/>
          <p:cNvSpPr>
            <a:spLocks noGrp="1"/>
          </p:cNvSpPr>
          <p:nvPr>
            <p:ph type="dt" sz="half" idx="10"/>
          </p:nvPr>
        </p:nvSpPr>
        <p:spPr/>
        <p:txBody>
          <a:bodyPr/>
          <a:lstStyle/>
          <a:p>
            <a:fld id="{A86AF4D2-1598-4F71-A072-75004E8F79DB}" type="datetime1">
              <a:rPr lang="en-US" smtClean="0"/>
              <a:pPr/>
              <a:t>7/20/12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7DB72-05B7-453D-AB80-F32813B7E3B4}" type="slidenum">
              <a:rPr lang="en-US" smtClean="0"/>
              <a:pPr/>
              <a:t>2</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animEffect transition="in" filter="fade">
                                      <p:cBhvr>
                                        <p:cTn id="7" dur="2000"/>
                                        <p:tgtEl>
                                          <p:spTgt spid="2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xEl>
                                              <p:pRg st="2" end="2"/>
                                            </p:txEl>
                                          </p:spTgt>
                                        </p:tgtEl>
                                        <p:attrNameLst>
                                          <p:attrName>style.visibility</p:attrName>
                                        </p:attrNameLst>
                                      </p:cBhvr>
                                      <p:to>
                                        <p:strVal val="visible"/>
                                      </p:to>
                                    </p:set>
                                    <p:animEffect transition="in" filter="fade">
                                      <p:cBhvr>
                                        <p:cTn id="12" dur="2000"/>
                                        <p:tgtEl>
                                          <p:spTgt spid="2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20">
                                            <p:txEl>
                                              <p:pRg st="3" end="3"/>
                                            </p:txEl>
                                          </p:spTgt>
                                        </p:tgtEl>
                                        <p:attrNameLst>
                                          <p:attrName>style.visibility</p:attrName>
                                        </p:attrNameLst>
                                      </p:cBhvr>
                                      <p:to>
                                        <p:strVal val="visible"/>
                                      </p:to>
                                    </p:set>
                                    <p:anim to="" calcmode="lin" valueType="num">
                                      <p:cBhvr>
                                        <p:cTn id="17" dur="1" fill="hold"/>
                                        <p:tgtEl>
                                          <p:spTgt spid="20">
                                            <p:txEl>
                                              <p:pRg st="3" end="3"/>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20">
                                            <p:txEl>
                                              <p:pRg st="4" end="4"/>
                                            </p:txEl>
                                          </p:spTgt>
                                        </p:tgtEl>
                                        <p:attrNameLst>
                                          <p:attrName>style.visibility</p:attrName>
                                        </p:attrNameLst>
                                      </p:cBhvr>
                                      <p:to>
                                        <p:strVal val="visible"/>
                                      </p:to>
                                    </p:set>
                                    <p:anim to="" calcmode="lin" valueType="num">
                                      <p:cBhvr>
                                        <p:cTn id="22" dur="1" fill="hold"/>
                                        <p:tgtEl>
                                          <p:spTgt spid="20">
                                            <p:txEl>
                                              <p:pRg st="4" end="4"/>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5" presetClass="entr" presetSubtype="0" fill="hold" nodeType="clickEffect">
                                  <p:stCondLst>
                                    <p:cond delay="0"/>
                                  </p:stCondLst>
                                  <p:childTnLst>
                                    <p:set>
                                      <p:cBhvr>
                                        <p:cTn id="26" dur="1" fill="hold">
                                          <p:stCondLst>
                                            <p:cond delay="0"/>
                                          </p:stCondLst>
                                        </p:cTn>
                                        <p:tgtEl>
                                          <p:spTgt spid="20">
                                            <p:txEl>
                                              <p:pRg st="5" end="5"/>
                                            </p:txEl>
                                          </p:spTgt>
                                        </p:tgtEl>
                                        <p:attrNameLst>
                                          <p:attrName>style.visibility</p:attrName>
                                        </p:attrNameLst>
                                      </p:cBhvr>
                                      <p:to>
                                        <p:strVal val="visible"/>
                                      </p:to>
                                    </p:set>
                                    <p:anim calcmode="lin" valueType="num">
                                      <p:cBhvr>
                                        <p:cTn id="27" dur="500" decel="50000" fill="hold">
                                          <p:stCondLst>
                                            <p:cond delay="0"/>
                                          </p:stCondLst>
                                        </p:cTn>
                                        <p:tgtEl>
                                          <p:spTgt spid="20">
                                            <p:txEl>
                                              <p:pRg st="5" end="5"/>
                                            </p:txEl>
                                          </p:spTgt>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20">
                                            <p:txEl>
                                              <p:pRg st="5" end="5"/>
                                            </p:txEl>
                                          </p:spTgt>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20">
                                            <p:txEl>
                                              <p:pRg st="5" end="5"/>
                                            </p:txEl>
                                          </p:spTgt>
                                        </p:tgtEl>
                                        <p:attrNameLst>
                                          <p:attrName>ppt_w</p:attrName>
                                        </p:attrNameLst>
                                      </p:cBhvr>
                                      <p:tavLst>
                                        <p:tav tm="0">
                                          <p:val>
                                            <p:strVal val="#ppt_w*.05"/>
                                          </p:val>
                                        </p:tav>
                                        <p:tav tm="100000">
                                          <p:val>
                                            <p:strVal val="#ppt_w"/>
                                          </p:val>
                                        </p:tav>
                                      </p:tavLst>
                                    </p:anim>
                                    <p:anim calcmode="lin" valueType="num">
                                      <p:cBhvr>
                                        <p:cTn id="30" dur="1000" fill="hold"/>
                                        <p:tgtEl>
                                          <p:spTgt spid="20">
                                            <p:txEl>
                                              <p:pRg st="5" end="5"/>
                                            </p:txEl>
                                          </p:spTgt>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20">
                                            <p:txEl>
                                              <p:pRg st="5" end="5"/>
                                            </p:txEl>
                                          </p:spTgt>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20">
                                            <p:txEl>
                                              <p:pRg st="5" end="5"/>
                                            </p:txEl>
                                          </p:spTgt>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20">
                                            <p:txEl>
                                              <p:pRg st="5" end="5"/>
                                            </p:txEl>
                                          </p:spTgt>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2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 name="Content Placeholder 19"/>
          <p:cNvSpPr>
            <a:spLocks noGrp="1"/>
          </p:cNvSpPr>
          <p:nvPr>
            <p:ph idx="1"/>
          </p:nvPr>
        </p:nvSpPr>
        <p:spPr>
          <a:xfrm>
            <a:off x="1066800" y="914400"/>
            <a:ext cx="7010400" cy="5029200"/>
          </a:xfrm>
        </p:spPr>
        <p:txBody>
          <a:bodyPr/>
          <a:lstStyle/>
          <a:p>
            <a:pPr>
              <a:buFont typeface="Arial" pitchFamily="34" charset="0"/>
              <a:buChar char="•"/>
            </a:pPr>
            <a:r>
              <a:rPr lang="en-US" sz="3200" b="1" dirty="0" smtClean="0"/>
              <a:t>The Prevalence of Child Abuse inside the American Church</a:t>
            </a:r>
          </a:p>
          <a:p>
            <a:pPr lvl="1">
              <a:buFont typeface="Arial" pitchFamily="34" charset="0"/>
              <a:buChar char="•"/>
            </a:pPr>
            <a:r>
              <a:rPr lang="en-US" sz="2000" dirty="0" smtClean="0"/>
              <a:t>Child abuse allegations against American churches average 70 per week.   - </a:t>
            </a:r>
            <a:r>
              <a:rPr lang="en-US" sz="1800" i="1" dirty="0" smtClean="0"/>
              <a:t>Christian Ministry Resources</a:t>
            </a:r>
          </a:p>
          <a:p>
            <a:pPr lvl="2">
              <a:buNone/>
            </a:pPr>
            <a:r>
              <a:rPr lang="en-US" sz="2000" b="1" dirty="0" smtClean="0"/>
              <a:t>** </a:t>
            </a:r>
            <a:r>
              <a:rPr lang="en-US" sz="2000" dirty="0" smtClean="0"/>
              <a:t>This number could be much higher due to under-reporting</a:t>
            </a:r>
          </a:p>
          <a:p>
            <a:pPr lvl="1">
              <a:buFont typeface="Arial" pitchFamily="34" charset="0"/>
              <a:buChar char="•"/>
            </a:pPr>
            <a:r>
              <a:rPr lang="en-US" sz="2000" dirty="0" smtClean="0"/>
              <a:t>1 % of surveyed churches reported abuse allegations annually!</a:t>
            </a:r>
          </a:p>
          <a:p>
            <a:pPr lvl="1">
              <a:buFont typeface="Arial" pitchFamily="34" charset="0"/>
              <a:buChar char="•"/>
            </a:pPr>
            <a:r>
              <a:rPr lang="en-US" sz="2000" dirty="0" smtClean="0"/>
              <a:t>Volunteers are more likely than paid staff to be abusers.   </a:t>
            </a:r>
          </a:p>
          <a:p>
            <a:pPr marL="1371600" lvl="2" indent="-457200">
              <a:buFont typeface="Arial" pitchFamily="34" charset="0"/>
              <a:buChar char="•"/>
            </a:pPr>
            <a:r>
              <a:rPr lang="en-US" sz="2000" dirty="0" smtClean="0"/>
              <a:t>42% were volunteers</a:t>
            </a:r>
          </a:p>
          <a:p>
            <a:pPr marL="1371600" lvl="2" indent="-457200">
              <a:buFont typeface="Arial" pitchFamily="34" charset="0"/>
              <a:buChar char="•"/>
            </a:pPr>
            <a:r>
              <a:rPr lang="en-US" sz="2000" dirty="0" smtClean="0"/>
              <a:t>25% were paid staff</a:t>
            </a:r>
          </a:p>
          <a:p>
            <a:pPr marL="1371600" lvl="2" indent="-457200">
              <a:buFont typeface="Arial" pitchFamily="34" charset="0"/>
              <a:buChar char="•"/>
            </a:pPr>
            <a:r>
              <a:rPr lang="en-US" sz="2000" dirty="0" smtClean="0"/>
              <a:t>25 % were other children</a:t>
            </a:r>
          </a:p>
          <a:p>
            <a:pPr marL="971550" lvl="1" indent="-457200">
              <a:buFont typeface="Arial" pitchFamily="34" charset="0"/>
              <a:buChar char="•"/>
            </a:pPr>
            <a:endParaRPr lang="en-US" sz="2400" dirty="0" smtClean="0"/>
          </a:p>
          <a:p>
            <a:pPr lvl="1">
              <a:buFont typeface="Arial" pitchFamily="34" charset="0"/>
              <a:buChar char="•"/>
            </a:pPr>
            <a:endParaRPr lang="en-US" sz="2800" b="1" dirty="0" smtClean="0"/>
          </a:p>
          <a:p>
            <a:pPr lvl="1">
              <a:buFont typeface="Arial" pitchFamily="34" charset="0"/>
              <a:buChar char="•"/>
            </a:pPr>
            <a:endParaRPr lang="en-US" dirty="0"/>
          </a:p>
        </p:txBody>
      </p:sp>
      <p:sp>
        <p:nvSpPr>
          <p:cNvPr id="4" name="Date Placeholder 3"/>
          <p:cNvSpPr>
            <a:spLocks noGrp="1"/>
          </p:cNvSpPr>
          <p:nvPr>
            <p:ph type="dt" sz="half" idx="10"/>
          </p:nvPr>
        </p:nvSpPr>
        <p:spPr/>
        <p:txBody>
          <a:bodyPr/>
          <a:lstStyle/>
          <a:p>
            <a:fld id="{A86AF4D2-1598-4F71-A072-75004E8F79DB}" type="datetime1">
              <a:rPr lang="en-US" smtClean="0"/>
              <a:pPr/>
              <a:t>7/20/12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7DB72-05B7-453D-AB80-F32813B7E3B4}" type="slidenum">
              <a:rPr lang="en-US" smtClean="0"/>
              <a:pPr/>
              <a:t>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animScale>
                                      <p:cBhvr>
                                        <p:cTn id="7" dur="1000" decel="50000" fill="hold">
                                          <p:stCondLst>
                                            <p:cond delay="0"/>
                                          </p:stCondLst>
                                        </p:cTn>
                                        <p:tgtEl>
                                          <p:spTgt spid="20">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0">
                                            <p:txEl>
                                              <p:pRg st="1" end="1"/>
                                            </p:txEl>
                                          </p:spTgt>
                                        </p:tgtEl>
                                        <p:attrNameLst>
                                          <p:attrName>ppt_x</p:attrName>
                                          <p:attrName>ppt_y</p:attrName>
                                        </p:attrNameLst>
                                      </p:cBhvr>
                                    </p:animMotion>
                                    <p:animEffect transition="in" filter="fade">
                                      <p:cBhvr>
                                        <p:cTn id="9" dur="1000"/>
                                        <p:tgtEl>
                                          <p:spTgt spid="20">
                                            <p:txEl>
                                              <p:pRg st="1" end="1"/>
                                            </p:txEl>
                                          </p:spTgt>
                                        </p:tgtEl>
                                      </p:cBhvr>
                                    </p:animEffect>
                                  </p:childTnLst>
                                </p:cTn>
                              </p:par>
                              <p:par>
                                <p:cTn id="10" presetID="52" presetClass="entr" presetSubtype="0" fill="hold" nodeType="withEffect">
                                  <p:stCondLst>
                                    <p:cond delay="0"/>
                                  </p:stCondLst>
                                  <p:childTnLst>
                                    <p:set>
                                      <p:cBhvr>
                                        <p:cTn id="11" dur="1" fill="hold">
                                          <p:stCondLst>
                                            <p:cond delay="0"/>
                                          </p:stCondLst>
                                        </p:cTn>
                                        <p:tgtEl>
                                          <p:spTgt spid="20">
                                            <p:txEl>
                                              <p:pRg st="2" end="2"/>
                                            </p:txEl>
                                          </p:spTgt>
                                        </p:tgtEl>
                                        <p:attrNameLst>
                                          <p:attrName>style.visibility</p:attrName>
                                        </p:attrNameLst>
                                      </p:cBhvr>
                                      <p:to>
                                        <p:strVal val="visible"/>
                                      </p:to>
                                    </p:set>
                                    <p:animScale>
                                      <p:cBhvr>
                                        <p:cTn id="12" dur="1000" decel="50000" fill="hold">
                                          <p:stCondLst>
                                            <p:cond delay="0"/>
                                          </p:stCondLst>
                                        </p:cTn>
                                        <p:tgtEl>
                                          <p:spTgt spid="20">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0">
                                            <p:txEl>
                                              <p:pRg st="2" end="2"/>
                                            </p:txEl>
                                          </p:spTgt>
                                        </p:tgtEl>
                                        <p:attrNameLst>
                                          <p:attrName>ppt_x</p:attrName>
                                          <p:attrName>ppt_y</p:attrName>
                                        </p:attrNameLst>
                                      </p:cBhvr>
                                    </p:animMotion>
                                    <p:animEffect transition="in" filter="fade">
                                      <p:cBhvr>
                                        <p:cTn id="14" dur="1000"/>
                                        <p:tgtEl>
                                          <p:spTgt spid="20">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4" presetClass="entr" presetSubtype="0" accel="100000" fill="hold" nodeType="clickEffect">
                                  <p:stCondLst>
                                    <p:cond delay="0"/>
                                  </p:stCondLst>
                                  <p:childTnLst>
                                    <p:set>
                                      <p:cBhvr>
                                        <p:cTn id="18" dur="1" fill="hold">
                                          <p:stCondLst>
                                            <p:cond delay="0"/>
                                          </p:stCondLst>
                                        </p:cTn>
                                        <p:tgtEl>
                                          <p:spTgt spid="20">
                                            <p:txEl>
                                              <p:pRg st="3" end="3"/>
                                            </p:txEl>
                                          </p:spTgt>
                                        </p:tgtEl>
                                        <p:attrNameLst>
                                          <p:attrName>style.visibility</p:attrName>
                                        </p:attrNameLst>
                                      </p:cBhvr>
                                      <p:to>
                                        <p:strVal val="visible"/>
                                      </p:to>
                                    </p:set>
                                    <p:anim calcmode="lin" valueType="num">
                                      <p:cBhvr>
                                        <p:cTn id="19" dur="500" fill="hold"/>
                                        <p:tgtEl>
                                          <p:spTgt spid="20">
                                            <p:txEl>
                                              <p:pRg st="3" end="3"/>
                                            </p:txEl>
                                          </p:spTgt>
                                        </p:tgtEl>
                                        <p:attrNameLst>
                                          <p:attrName>ppt_w</p:attrName>
                                        </p:attrNameLst>
                                      </p:cBhvr>
                                      <p:tavLst>
                                        <p:tav tm="0">
                                          <p:val>
                                            <p:strVal val="#ppt_w*0.05"/>
                                          </p:val>
                                        </p:tav>
                                        <p:tav tm="100000">
                                          <p:val>
                                            <p:strVal val="#ppt_w"/>
                                          </p:val>
                                        </p:tav>
                                      </p:tavLst>
                                    </p:anim>
                                    <p:anim calcmode="lin" valueType="num">
                                      <p:cBhvr>
                                        <p:cTn id="20" dur="500" fill="hold"/>
                                        <p:tgtEl>
                                          <p:spTgt spid="20">
                                            <p:txEl>
                                              <p:pRg st="3" end="3"/>
                                            </p:txEl>
                                          </p:spTgt>
                                        </p:tgtEl>
                                        <p:attrNameLst>
                                          <p:attrName>ppt_h</p:attrName>
                                        </p:attrNameLst>
                                      </p:cBhvr>
                                      <p:tavLst>
                                        <p:tav tm="0">
                                          <p:val>
                                            <p:strVal val="#ppt_h"/>
                                          </p:val>
                                        </p:tav>
                                        <p:tav tm="100000">
                                          <p:val>
                                            <p:strVal val="#ppt_h"/>
                                          </p:val>
                                        </p:tav>
                                      </p:tavLst>
                                    </p:anim>
                                    <p:anim calcmode="lin" valueType="num">
                                      <p:cBhvr>
                                        <p:cTn id="21" dur="500" fill="hold"/>
                                        <p:tgtEl>
                                          <p:spTgt spid="20">
                                            <p:txEl>
                                              <p:pRg st="3" end="3"/>
                                            </p:txEl>
                                          </p:spTgt>
                                        </p:tgtEl>
                                        <p:attrNameLst>
                                          <p:attrName>ppt_x</p:attrName>
                                        </p:attrNameLst>
                                      </p:cBhvr>
                                      <p:tavLst>
                                        <p:tav tm="0">
                                          <p:val>
                                            <p:strVal val="#ppt_x-.2"/>
                                          </p:val>
                                        </p:tav>
                                        <p:tav tm="100000">
                                          <p:val>
                                            <p:strVal val="#ppt_x"/>
                                          </p:val>
                                        </p:tav>
                                      </p:tavLst>
                                    </p:anim>
                                    <p:anim calcmode="lin" valueType="num">
                                      <p:cBhvr>
                                        <p:cTn id="22" dur="500" fill="hold"/>
                                        <p:tgtEl>
                                          <p:spTgt spid="20">
                                            <p:txEl>
                                              <p:pRg st="3" end="3"/>
                                            </p:txEl>
                                          </p:spTgt>
                                        </p:tgtEl>
                                        <p:attrNameLst>
                                          <p:attrName>ppt_y</p:attrName>
                                        </p:attrNameLst>
                                      </p:cBhvr>
                                      <p:tavLst>
                                        <p:tav tm="0">
                                          <p:val>
                                            <p:strVal val="#ppt_y"/>
                                          </p:val>
                                        </p:tav>
                                        <p:tav tm="100000">
                                          <p:val>
                                            <p:strVal val="#ppt_y"/>
                                          </p:val>
                                        </p:tav>
                                      </p:tavLst>
                                    </p:anim>
                                    <p:animEffect transition="in" filter="fade">
                                      <p:cBhvr>
                                        <p:cTn id="23" dur="500"/>
                                        <p:tgtEl>
                                          <p:spTgt spid="20">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1" presetClass="entr" presetSubtype="0" fill="hold" nodeType="clickEffect">
                                  <p:stCondLst>
                                    <p:cond delay="0"/>
                                  </p:stCondLst>
                                  <p:childTnLst>
                                    <p:set>
                                      <p:cBhvr>
                                        <p:cTn id="27" dur="1" fill="hold">
                                          <p:stCondLst>
                                            <p:cond delay="0"/>
                                          </p:stCondLst>
                                        </p:cTn>
                                        <p:tgtEl>
                                          <p:spTgt spid="20">
                                            <p:txEl>
                                              <p:pRg st="4" end="4"/>
                                            </p:txEl>
                                          </p:spTgt>
                                        </p:tgtEl>
                                        <p:attrNameLst>
                                          <p:attrName>style.visibility</p:attrName>
                                        </p:attrNameLst>
                                      </p:cBhvr>
                                      <p:to>
                                        <p:strVal val="visible"/>
                                      </p:to>
                                    </p:set>
                                    <p:animEffect transition="in" filter="fade">
                                      <p:cBhvr>
                                        <p:cTn id="28" dur="770" decel="100000"/>
                                        <p:tgtEl>
                                          <p:spTgt spid="20">
                                            <p:txEl>
                                              <p:pRg st="4" end="4"/>
                                            </p:txEl>
                                          </p:spTgt>
                                        </p:tgtEl>
                                      </p:cBhvr>
                                    </p:animEffect>
                                    <p:animScale>
                                      <p:cBhvr>
                                        <p:cTn id="29" dur="770" decel="100000"/>
                                        <p:tgtEl>
                                          <p:spTgt spid="20">
                                            <p:txEl>
                                              <p:pRg st="4" end="4"/>
                                            </p:txEl>
                                          </p:spTgt>
                                        </p:tgtEl>
                                      </p:cBhvr>
                                      <p:from x="10000" y="10000"/>
                                      <p:to x="200000" y="450000"/>
                                    </p:animScale>
                                    <p:animScale>
                                      <p:cBhvr>
                                        <p:cTn id="30" dur="1230" accel="100000" fill="hold">
                                          <p:stCondLst>
                                            <p:cond delay="770"/>
                                          </p:stCondLst>
                                        </p:cTn>
                                        <p:tgtEl>
                                          <p:spTgt spid="20">
                                            <p:txEl>
                                              <p:pRg st="4" end="4"/>
                                            </p:txEl>
                                          </p:spTgt>
                                        </p:tgtEl>
                                      </p:cBhvr>
                                      <p:from x="200000" y="450000"/>
                                      <p:to x="100000" y="100000"/>
                                    </p:animScale>
                                    <p:set>
                                      <p:cBhvr>
                                        <p:cTn id="31" dur="770" fill="hold"/>
                                        <p:tgtEl>
                                          <p:spTgt spid="20">
                                            <p:txEl>
                                              <p:pRg st="4" end="4"/>
                                            </p:txEl>
                                          </p:spTgt>
                                        </p:tgtEl>
                                        <p:attrNameLst>
                                          <p:attrName>ppt_x</p:attrName>
                                        </p:attrNameLst>
                                      </p:cBhvr>
                                      <p:to>
                                        <p:strVal val="(0.5)"/>
                                      </p:to>
                                    </p:set>
                                    <p:anim from="(0.5)" to="(#ppt_x)" calcmode="lin" valueType="num">
                                      <p:cBhvr>
                                        <p:cTn id="32" dur="1230" accel="100000" fill="hold">
                                          <p:stCondLst>
                                            <p:cond delay="770"/>
                                          </p:stCondLst>
                                        </p:cTn>
                                        <p:tgtEl>
                                          <p:spTgt spid="20">
                                            <p:txEl>
                                              <p:pRg st="4" end="4"/>
                                            </p:txEl>
                                          </p:spTgt>
                                        </p:tgtEl>
                                        <p:attrNameLst>
                                          <p:attrName>ppt_x</p:attrName>
                                        </p:attrNameLst>
                                      </p:cBhvr>
                                    </p:anim>
                                    <p:set>
                                      <p:cBhvr>
                                        <p:cTn id="33" dur="770" fill="hold"/>
                                        <p:tgtEl>
                                          <p:spTgt spid="20">
                                            <p:txEl>
                                              <p:pRg st="4" end="4"/>
                                            </p:txEl>
                                          </p:spTgt>
                                        </p:tgtEl>
                                        <p:attrNameLst>
                                          <p:attrName>ppt_y</p:attrName>
                                        </p:attrNameLst>
                                      </p:cBhvr>
                                      <p:to>
                                        <p:strVal val="(#ppt_y+0.4)"/>
                                      </p:to>
                                    </p:set>
                                    <p:anim from="(#ppt_y+0.4)" to="(#ppt_y)" calcmode="lin" valueType="num">
                                      <p:cBhvr>
                                        <p:cTn id="34" dur="1230" accel="100000" fill="hold">
                                          <p:stCondLst>
                                            <p:cond delay="770"/>
                                          </p:stCondLst>
                                        </p:cTn>
                                        <p:tgtEl>
                                          <p:spTgt spid="20">
                                            <p:txEl>
                                              <p:pRg st="4" end="4"/>
                                            </p:txEl>
                                          </p:spTgt>
                                        </p:tgtEl>
                                        <p:attrNameLst>
                                          <p:attrName>ppt_y</p:attrName>
                                        </p:attrNameLst>
                                      </p:cBhvr>
                                    </p:anim>
                                  </p:childTnLst>
                                </p:cTn>
                              </p:par>
                              <p:par>
                                <p:cTn id="35" presetID="51" presetClass="entr" presetSubtype="0" fill="hold" nodeType="withEffect">
                                  <p:stCondLst>
                                    <p:cond delay="0"/>
                                  </p:stCondLst>
                                  <p:childTnLst>
                                    <p:set>
                                      <p:cBhvr>
                                        <p:cTn id="36" dur="1" fill="hold">
                                          <p:stCondLst>
                                            <p:cond delay="0"/>
                                          </p:stCondLst>
                                        </p:cTn>
                                        <p:tgtEl>
                                          <p:spTgt spid="20">
                                            <p:txEl>
                                              <p:pRg st="5" end="5"/>
                                            </p:txEl>
                                          </p:spTgt>
                                        </p:tgtEl>
                                        <p:attrNameLst>
                                          <p:attrName>style.visibility</p:attrName>
                                        </p:attrNameLst>
                                      </p:cBhvr>
                                      <p:to>
                                        <p:strVal val="visible"/>
                                      </p:to>
                                    </p:set>
                                    <p:animEffect transition="in" filter="fade">
                                      <p:cBhvr>
                                        <p:cTn id="37" dur="770" decel="100000"/>
                                        <p:tgtEl>
                                          <p:spTgt spid="20">
                                            <p:txEl>
                                              <p:pRg st="5" end="5"/>
                                            </p:txEl>
                                          </p:spTgt>
                                        </p:tgtEl>
                                      </p:cBhvr>
                                    </p:animEffect>
                                    <p:animScale>
                                      <p:cBhvr>
                                        <p:cTn id="38" dur="770" decel="100000"/>
                                        <p:tgtEl>
                                          <p:spTgt spid="20">
                                            <p:txEl>
                                              <p:pRg st="5" end="5"/>
                                            </p:txEl>
                                          </p:spTgt>
                                        </p:tgtEl>
                                      </p:cBhvr>
                                      <p:from x="10000" y="10000"/>
                                      <p:to x="200000" y="450000"/>
                                    </p:animScale>
                                    <p:animScale>
                                      <p:cBhvr>
                                        <p:cTn id="39" dur="1230" accel="100000" fill="hold">
                                          <p:stCondLst>
                                            <p:cond delay="770"/>
                                          </p:stCondLst>
                                        </p:cTn>
                                        <p:tgtEl>
                                          <p:spTgt spid="20">
                                            <p:txEl>
                                              <p:pRg st="5" end="5"/>
                                            </p:txEl>
                                          </p:spTgt>
                                        </p:tgtEl>
                                      </p:cBhvr>
                                      <p:from x="200000" y="450000"/>
                                      <p:to x="100000" y="100000"/>
                                    </p:animScale>
                                    <p:set>
                                      <p:cBhvr>
                                        <p:cTn id="40" dur="770" fill="hold"/>
                                        <p:tgtEl>
                                          <p:spTgt spid="20">
                                            <p:txEl>
                                              <p:pRg st="5" end="5"/>
                                            </p:txEl>
                                          </p:spTgt>
                                        </p:tgtEl>
                                        <p:attrNameLst>
                                          <p:attrName>ppt_x</p:attrName>
                                        </p:attrNameLst>
                                      </p:cBhvr>
                                      <p:to>
                                        <p:strVal val="(0.5)"/>
                                      </p:to>
                                    </p:set>
                                    <p:anim from="(0.5)" to="(#ppt_x)" calcmode="lin" valueType="num">
                                      <p:cBhvr>
                                        <p:cTn id="41" dur="1230" accel="100000" fill="hold">
                                          <p:stCondLst>
                                            <p:cond delay="770"/>
                                          </p:stCondLst>
                                        </p:cTn>
                                        <p:tgtEl>
                                          <p:spTgt spid="20">
                                            <p:txEl>
                                              <p:pRg st="5" end="5"/>
                                            </p:txEl>
                                          </p:spTgt>
                                        </p:tgtEl>
                                        <p:attrNameLst>
                                          <p:attrName>ppt_x</p:attrName>
                                        </p:attrNameLst>
                                      </p:cBhvr>
                                    </p:anim>
                                    <p:set>
                                      <p:cBhvr>
                                        <p:cTn id="42" dur="770" fill="hold"/>
                                        <p:tgtEl>
                                          <p:spTgt spid="20">
                                            <p:txEl>
                                              <p:pRg st="5" end="5"/>
                                            </p:txEl>
                                          </p:spTgt>
                                        </p:tgtEl>
                                        <p:attrNameLst>
                                          <p:attrName>ppt_y</p:attrName>
                                        </p:attrNameLst>
                                      </p:cBhvr>
                                      <p:to>
                                        <p:strVal val="(#ppt_y+0.4)"/>
                                      </p:to>
                                    </p:set>
                                    <p:anim from="(#ppt_y+0.4)" to="(#ppt_y)" calcmode="lin" valueType="num">
                                      <p:cBhvr>
                                        <p:cTn id="43" dur="1230" accel="100000" fill="hold">
                                          <p:stCondLst>
                                            <p:cond delay="770"/>
                                          </p:stCondLst>
                                        </p:cTn>
                                        <p:tgtEl>
                                          <p:spTgt spid="20">
                                            <p:txEl>
                                              <p:pRg st="5" end="5"/>
                                            </p:txEl>
                                          </p:spTgt>
                                        </p:tgtEl>
                                        <p:attrNameLst>
                                          <p:attrName>ppt_y</p:attrName>
                                        </p:attrNameLst>
                                      </p:cBhvr>
                                    </p:anim>
                                  </p:childTnLst>
                                </p:cTn>
                              </p:par>
                              <p:par>
                                <p:cTn id="44" presetID="51" presetClass="entr" presetSubtype="0" fill="hold" nodeType="withEffect">
                                  <p:stCondLst>
                                    <p:cond delay="0"/>
                                  </p:stCondLst>
                                  <p:childTnLst>
                                    <p:set>
                                      <p:cBhvr>
                                        <p:cTn id="45" dur="1" fill="hold">
                                          <p:stCondLst>
                                            <p:cond delay="0"/>
                                          </p:stCondLst>
                                        </p:cTn>
                                        <p:tgtEl>
                                          <p:spTgt spid="20">
                                            <p:txEl>
                                              <p:pRg st="6" end="6"/>
                                            </p:txEl>
                                          </p:spTgt>
                                        </p:tgtEl>
                                        <p:attrNameLst>
                                          <p:attrName>style.visibility</p:attrName>
                                        </p:attrNameLst>
                                      </p:cBhvr>
                                      <p:to>
                                        <p:strVal val="visible"/>
                                      </p:to>
                                    </p:set>
                                    <p:animEffect transition="in" filter="fade">
                                      <p:cBhvr>
                                        <p:cTn id="46" dur="770" decel="100000"/>
                                        <p:tgtEl>
                                          <p:spTgt spid="20">
                                            <p:txEl>
                                              <p:pRg st="6" end="6"/>
                                            </p:txEl>
                                          </p:spTgt>
                                        </p:tgtEl>
                                      </p:cBhvr>
                                    </p:animEffect>
                                    <p:animScale>
                                      <p:cBhvr>
                                        <p:cTn id="47" dur="770" decel="100000"/>
                                        <p:tgtEl>
                                          <p:spTgt spid="20">
                                            <p:txEl>
                                              <p:pRg st="6" end="6"/>
                                            </p:txEl>
                                          </p:spTgt>
                                        </p:tgtEl>
                                      </p:cBhvr>
                                      <p:from x="10000" y="10000"/>
                                      <p:to x="200000" y="450000"/>
                                    </p:animScale>
                                    <p:animScale>
                                      <p:cBhvr>
                                        <p:cTn id="48" dur="1230" accel="100000" fill="hold">
                                          <p:stCondLst>
                                            <p:cond delay="770"/>
                                          </p:stCondLst>
                                        </p:cTn>
                                        <p:tgtEl>
                                          <p:spTgt spid="20">
                                            <p:txEl>
                                              <p:pRg st="6" end="6"/>
                                            </p:txEl>
                                          </p:spTgt>
                                        </p:tgtEl>
                                      </p:cBhvr>
                                      <p:from x="200000" y="450000"/>
                                      <p:to x="100000" y="100000"/>
                                    </p:animScale>
                                    <p:set>
                                      <p:cBhvr>
                                        <p:cTn id="49" dur="770" fill="hold"/>
                                        <p:tgtEl>
                                          <p:spTgt spid="20">
                                            <p:txEl>
                                              <p:pRg st="6" end="6"/>
                                            </p:txEl>
                                          </p:spTgt>
                                        </p:tgtEl>
                                        <p:attrNameLst>
                                          <p:attrName>ppt_x</p:attrName>
                                        </p:attrNameLst>
                                      </p:cBhvr>
                                      <p:to>
                                        <p:strVal val="(0.5)"/>
                                      </p:to>
                                    </p:set>
                                    <p:anim from="(0.5)" to="(#ppt_x)" calcmode="lin" valueType="num">
                                      <p:cBhvr>
                                        <p:cTn id="50" dur="1230" accel="100000" fill="hold">
                                          <p:stCondLst>
                                            <p:cond delay="770"/>
                                          </p:stCondLst>
                                        </p:cTn>
                                        <p:tgtEl>
                                          <p:spTgt spid="20">
                                            <p:txEl>
                                              <p:pRg st="6" end="6"/>
                                            </p:txEl>
                                          </p:spTgt>
                                        </p:tgtEl>
                                        <p:attrNameLst>
                                          <p:attrName>ppt_x</p:attrName>
                                        </p:attrNameLst>
                                      </p:cBhvr>
                                    </p:anim>
                                    <p:set>
                                      <p:cBhvr>
                                        <p:cTn id="51" dur="770" fill="hold"/>
                                        <p:tgtEl>
                                          <p:spTgt spid="20">
                                            <p:txEl>
                                              <p:pRg st="6" end="6"/>
                                            </p:txEl>
                                          </p:spTgt>
                                        </p:tgtEl>
                                        <p:attrNameLst>
                                          <p:attrName>ppt_y</p:attrName>
                                        </p:attrNameLst>
                                      </p:cBhvr>
                                      <p:to>
                                        <p:strVal val="(#ppt_y+0.4)"/>
                                      </p:to>
                                    </p:set>
                                    <p:anim from="(#ppt_y+0.4)" to="(#ppt_y)" calcmode="lin" valueType="num">
                                      <p:cBhvr>
                                        <p:cTn id="52" dur="1230" accel="100000" fill="hold">
                                          <p:stCondLst>
                                            <p:cond delay="770"/>
                                          </p:stCondLst>
                                        </p:cTn>
                                        <p:tgtEl>
                                          <p:spTgt spid="20">
                                            <p:txEl>
                                              <p:pRg st="6" end="6"/>
                                            </p:txEl>
                                          </p:spTgt>
                                        </p:tgtEl>
                                        <p:attrNameLst>
                                          <p:attrName>ppt_y</p:attrName>
                                        </p:attrNameLst>
                                      </p:cBhvr>
                                    </p:anim>
                                  </p:childTnLst>
                                </p:cTn>
                              </p:par>
                              <p:par>
                                <p:cTn id="53" presetID="51" presetClass="entr" presetSubtype="0" fill="hold" nodeType="withEffect">
                                  <p:stCondLst>
                                    <p:cond delay="0"/>
                                  </p:stCondLst>
                                  <p:childTnLst>
                                    <p:set>
                                      <p:cBhvr>
                                        <p:cTn id="54" dur="1" fill="hold">
                                          <p:stCondLst>
                                            <p:cond delay="0"/>
                                          </p:stCondLst>
                                        </p:cTn>
                                        <p:tgtEl>
                                          <p:spTgt spid="20">
                                            <p:txEl>
                                              <p:pRg st="7" end="7"/>
                                            </p:txEl>
                                          </p:spTgt>
                                        </p:tgtEl>
                                        <p:attrNameLst>
                                          <p:attrName>style.visibility</p:attrName>
                                        </p:attrNameLst>
                                      </p:cBhvr>
                                      <p:to>
                                        <p:strVal val="visible"/>
                                      </p:to>
                                    </p:set>
                                    <p:animEffect transition="in" filter="fade">
                                      <p:cBhvr>
                                        <p:cTn id="55" dur="770" decel="100000"/>
                                        <p:tgtEl>
                                          <p:spTgt spid="20">
                                            <p:txEl>
                                              <p:pRg st="7" end="7"/>
                                            </p:txEl>
                                          </p:spTgt>
                                        </p:tgtEl>
                                      </p:cBhvr>
                                    </p:animEffect>
                                    <p:animScale>
                                      <p:cBhvr>
                                        <p:cTn id="56" dur="770" decel="100000"/>
                                        <p:tgtEl>
                                          <p:spTgt spid="20">
                                            <p:txEl>
                                              <p:pRg st="7" end="7"/>
                                            </p:txEl>
                                          </p:spTgt>
                                        </p:tgtEl>
                                      </p:cBhvr>
                                      <p:from x="10000" y="10000"/>
                                      <p:to x="200000" y="450000"/>
                                    </p:animScale>
                                    <p:animScale>
                                      <p:cBhvr>
                                        <p:cTn id="57" dur="1230" accel="100000" fill="hold">
                                          <p:stCondLst>
                                            <p:cond delay="770"/>
                                          </p:stCondLst>
                                        </p:cTn>
                                        <p:tgtEl>
                                          <p:spTgt spid="20">
                                            <p:txEl>
                                              <p:pRg st="7" end="7"/>
                                            </p:txEl>
                                          </p:spTgt>
                                        </p:tgtEl>
                                      </p:cBhvr>
                                      <p:from x="200000" y="450000"/>
                                      <p:to x="100000" y="100000"/>
                                    </p:animScale>
                                    <p:set>
                                      <p:cBhvr>
                                        <p:cTn id="58" dur="770" fill="hold"/>
                                        <p:tgtEl>
                                          <p:spTgt spid="20">
                                            <p:txEl>
                                              <p:pRg st="7" end="7"/>
                                            </p:txEl>
                                          </p:spTgt>
                                        </p:tgtEl>
                                        <p:attrNameLst>
                                          <p:attrName>ppt_x</p:attrName>
                                        </p:attrNameLst>
                                      </p:cBhvr>
                                      <p:to>
                                        <p:strVal val="(0.5)"/>
                                      </p:to>
                                    </p:set>
                                    <p:anim from="(0.5)" to="(#ppt_x)" calcmode="lin" valueType="num">
                                      <p:cBhvr>
                                        <p:cTn id="59" dur="1230" accel="100000" fill="hold">
                                          <p:stCondLst>
                                            <p:cond delay="770"/>
                                          </p:stCondLst>
                                        </p:cTn>
                                        <p:tgtEl>
                                          <p:spTgt spid="20">
                                            <p:txEl>
                                              <p:pRg st="7" end="7"/>
                                            </p:txEl>
                                          </p:spTgt>
                                        </p:tgtEl>
                                        <p:attrNameLst>
                                          <p:attrName>ppt_x</p:attrName>
                                        </p:attrNameLst>
                                      </p:cBhvr>
                                    </p:anim>
                                    <p:set>
                                      <p:cBhvr>
                                        <p:cTn id="60" dur="770" fill="hold"/>
                                        <p:tgtEl>
                                          <p:spTgt spid="20">
                                            <p:txEl>
                                              <p:pRg st="7" end="7"/>
                                            </p:txEl>
                                          </p:spTgt>
                                        </p:tgtEl>
                                        <p:attrNameLst>
                                          <p:attrName>ppt_y</p:attrName>
                                        </p:attrNameLst>
                                      </p:cBhvr>
                                      <p:to>
                                        <p:strVal val="(#ppt_y+0.4)"/>
                                      </p:to>
                                    </p:set>
                                    <p:anim from="(#ppt_y+0.4)" to="(#ppt_y)" calcmode="lin" valueType="num">
                                      <p:cBhvr>
                                        <p:cTn id="61" dur="1230" accel="100000" fill="hold">
                                          <p:stCondLst>
                                            <p:cond delay="770"/>
                                          </p:stCondLst>
                                        </p:cTn>
                                        <p:tgtEl>
                                          <p:spTgt spid="20">
                                            <p:txEl>
                                              <p:pRg st="7" end="7"/>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 name="Content Placeholder 19"/>
          <p:cNvSpPr>
            <a:spLocks noGrp="1"/>
          </p:cNvSpPr>
          <p:nvPr>
            <p:ph idx="1"/>
          </p:nvPr>
        </p:nvSpPr>
        <p:spPr>
          <a:xfrm>
            <a:off x="1066800" y="914400"/>
            <a:ext cx="7010400" cy="5029200"/>
          </a:xfrm>
        </p:spPr>
        <p:txBody>
          <a:bodyPr/>
          <a:lstStyle/>
          <a:p>
            <a:pPr marL="571500" indent="-457200">
              <a:buNone/>
            </a:pPr>
            <a:r>
              <a:rPr lang="en-US" b="1" dirty="0" smtClean="0">
                <a:solidFill>
                  <a:srgbClr val="CC0000"/>
                </a:solidFill>
              </a:rPr>
              <a:t>	</a:t>
            </a:r>
            <a:r>
              <a:rPr lang="en-US" sz="3300" b="1" dirty="0" smtClean="0">
                <a:solidFill>
                  <a:srgbClr val="CC0000"/>
                </a:solidFill>
              </a:rPr>
              <a:t>The ability of the Christian community to prevent child abuse has been hindered by inadequate information and training.  The Church must learn how to:</a:t>
            </a:r>
          </a:p>
          <a:p>
            <a:pPr marL="1371600" lvl="2" indent="-457200">
              <a:buFont typeface="Wingdings" pitchFamily="2" charset="2"/>
              <a:buChar char="q"/>
            </a:pPr>
            <a:r>
              <a:rPr lang="en-US" sz="2200" b="1" dirty="0" smtClean="0">
                <a:solidFill>
                  <a:srgbClr val="CC0000"/>
                </a:solidFill>
              </a:rPr>
              <a:t>Prevent Abuse</a:t>
            </a:r>
          </a:p>
          <a:p>
            <a:pPr marL="1371600" lvl="2" indent="-457200">
              <a:buFont typeface="Wingdings" pitchFamily="2" charset="2"/>
              <a:buChar char="q"/>
            </a:pPr>
            <a:r>
              <a:rPr lang="en-US" sz="2200" b="1" dirty="0" smtClean="0">
                <a:solidFill>
                  <a:srgbClr val="CC0000"/>
                </a:solidFill>
              </a:rPr>
              <a:t>Recognize Abuse</a:t>
            </a:r>
          </a:p>
          <a:p>
            <a:pPr marL="1371600" lvl="2" indent="-457200">
              <a:buFont typeface="Wingdings" pitchFamily="2" charset="2"/>
              <a:buChar char="q"/>
            </a:pPr>
            <a:r>
              <a:rPr lang="en-US" sz="2200" b="1" dirty="0" smtClean="0">
                <a:solidFill>
                  <a:srgbClr val="CC0000"/>
                </a:solidFill>
              </a:rPr>
              <a:t>Report Abuse</a:t>
            </a:r>
            <a:r>
              <a:rPr lang="en-US" sz="2200" b="1" dirty="0">
                <a:solidFill>
                  <a:srgbClr val="CC0000"/>
                </a:solidFill>
              </a:rPr>
              <a:t>	</a:t>
            </a:r>
            <a:endParaRPr lang="en-US" sz="2200" b="1" dirty="0" smtClean="0">
              <a:solidFill>
                <a:srgbClr val="CC0000"/>
              </a:solidFill>
            </a:endParaRPr>
          </a:p>
          <a:p>
            <a:pPr marL="1371600" lvl="2" indent="-457200">
              <a:buFont typeface="Wingdings" pitchFamily="2" charset="2"/>
              <a:buChar char="q"/>
            </a:pPr>
            <a:r>
              <a:rPr lang="en-US" sz="2200" b="1" dirty="0" smtClean="0">
                <a:solidFill>
                  <a:srgbClr val="CC0000"/>
                </a:solidFill>
              </a:rPr>
              <a:t>Respond to Abuse </a:t>
            </a:r>
            <a:r>
              <a:rPr lang="en-US" sz="2000" b="1" dirty="0" smtClean="0">
                <a:solidFill>
                  <a:srgbClr val="CC0000"/>
                </a:solidFill>
              </a:rPr>
              <a:t>	</a:t>
            </a:r>
            <a:endParaRPr lang="en-US" sz="2000" dirty="0" smtClean="0">
              <a:solidFill>
                <a:srgbClr val="CC0000"/>
              </a:solidFill>
            </a:endParaRPr>
          </a:p>
        </p:txBody>
      </p:sp>
      <p:sp>
        <p:nvSpPr>
          <p:cNvPr id="4" name="Date Placeholder 3"/>
          <p:cNvSpPr>
            <a:spLocks noGrp="1"/>
          </p:cNvSpPr>
          <p:nvPr>
            <p:ph type="dt" sz="half" idx="10"/>
          </p:nvPr>
        </p:nvSpPr>
        <p:spPr/>
        <p:txBody>
          <a:bodyPr/>
          <a:lstStyle/>
          <a:p>
            <a:fld id="{A86AF4D2-1598-4F71-A072-75004E8F79DB}" type="datetime1">
              <a:rPr lang="en-US" smtClean="0"/>
              <a:pPr/>
              <a:t>7/20/12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7DB72-05B7-453D-AB80-F32813B7E3B4}" type="slidenum">
              <a:rPr lang="en-US" smtClean="0"/>
              <a:pPr/>
              <a:t>4</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anim to="" calcmode="lin" valueType="num">
                                      <p:cBhvr>
                                        <p:cTn id="7" dur="1" fill="hold"/>
                                        <p:tgtEl>
                                          <p:spTgt spid="20">
                                            <p:txEl>
                                              <p:pRg st="1" end="1"/>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48" presetClass="entr" presetSubtype="0" accel="50000" fill="hold" nodeType="clickEffect">
                                  <p:stCondLst>
                                    <p:cond delay="0"/>
                                  </p:stCondLst>
                                  <p:childTnLst>
                                    <p:set>
                                      <p:cBhvr>
                                        <p:cTn id="11" dur="1" fill="hold">
                                          <p:stCondLst>
                                            <p:cond delay="0"/>
                                          </p:stCondLst>
                                        </p:cTn>
                                        <p:tgtEl>
                                          <p:spTgt spid="20">
                                            <p:txEl>
                                              <p:pRg st="2" end="2"/>
                                            </p:txEl>
                                          </p:spTgt>
                                        </p:tgtEl>
                                        <p:attrNameLst>
                                          <p:attrName>style.visibility</p:attrName>
                                        </p:attrNameLst>
                                      </p:cBhvr>
                                      <p:to>
                                        <p:strVal val="visible"/>
                                      </p:to>
                                    </p:set>
                                    <p:anim calcmode="lin" valueType="num">
                                      <p:cBhvr>
                                        <p:cTn id="12" dur="1000" fill="hold"/>
                                        <p:tgtEl>
                                          <p:spTgt spid="20">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3" dur="1000" fill="hold"/>
                                        <p:tgtEl>
                                          <p:spTgt spid="20">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14" dur="1000" fill="hold"/>
                                        <p:tgtEl>
                                          <p:spTgt spid="20">
                                            <p:txEl>
                                              <p:pRg st="2" end="2"/>
                                            </p:txEl>
                                          </p:spTgt>
                                        </p:tgtEl>
                                        <p:attrNameLst>
                                          <p:attrName>ppt_y</p:attrName>
                                        </p:attrNameLst>
                                      </p:cBhvr>
                                      <p:tavLst>
                                        <p:tav tm="0">
                                          <p:val>
                                            <p:strVal val="#ppt_y"/>
                                          </p:val>
                                        </p:tav>
                                        <p:tav tm="100000">
                                          <p:val>
                                            <p:strVal val="#ppt_y"/>
                                          </p:val>
                                        </p:tav>
                                      </p:tavLst>
                                    </p:anim>
                                    <p:animEffect transition="in" filter="fade">
                                      <p:cBhvr>
                                        <p:cTn id="15" dur="1000"/>
                                        <p:tgtEl>
                                          <p:spTgt spid="20">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nodeType="clickEffect">
                                  <p:stCondLst>
                                    <p:cond delay="0"/>
                                  </p:stCondLst>
                                  <p:iterate type="lt">
                                    <p:tmPct val="50000"/>
                                  </p:iterate>
                                  <p:childTnLst>
                                    <p:set>
                                      <p:cBhvr>
                                        <p:cTn id="19" dur="1" fill="hold">
                                          <p:stCondLst>
                                            <p:cond delay="0"/>
                                          </p:stCondLst>
                                        </p:cTn>
                                        <p:tgtEl>
                                          <p:spTgt spid="20">
                                            <p:txEl>
                                              <p:pRg st="3" end="3"/>
                                            </p:txEl>
                                          </p:spTgt>
                                        </p:tgtEl>
                                        <p:attrNameLst>
                                          <p:attrName>style.visibility</p:attrName>
                                        </p:attrNameLst>
                                      </p:cBhvr>
                                      <p:to>
                                        <p:strVal val="visible"/>
                                      </p:to>
                                    </p:set>
                                    <p:set>
                                      <p:cBhvr>
                                        <p:cTn id="20" dur="228" fill="hold">
                                          <p:stCondLst>
                                            <p:cond delay="0"/>
                                          </p:stCondLst>
                                        </p:cTn>
                                        <p:tgtEl>
                                          <p:spTgt spid="20">
                                            <p:txEl>
                                              <p:pRg st="3" end="3"/>
                                            </p:txEl>
                                          </p:spTgt>
                                        </p:tgtEl>
                                        <p:attrNameLst>
                                          <p:attrName>style.rotation</p:attrName>
                                        </p:attrNameLst>
                                      </p:cBhvr>
                                      <p:to>
                                        <p:strVal val="-45.0"/>
                                      </p:to>
                                    </p:set>
                                    <p:anim calcmode="lin" valueType="num">
                                      <p:cBhvr>
                                        <p:cTn id="21" dur="228" fill="hold">
                                          <p:stCondLst>
                                            <p:cond delay="228"/>
                                          </p:stCondLst>
                                        </p:cTn>
                                        <p:tgtEl>
                                          <p:spTgt spid="20">
                                            <p:txEl>
                                              <p:pRg st="3" end="3"/>
                                            </p:txEl>
                                          </p:spTgt>
                                        </p:tgtEl>
                                        <p:attrNameLst>
                                          <p:attrName>style.rotation</p:attrName>
                                        </p:attrNameLst>
                                      </p:cBhvr>
                                      <p:tavLst>
                                        <p:tav tm="0">
                                          <p:val>
                                            <p:fltVal val="-45"/>
                                          </p:val>
                                        </p:tav>
                                        <p:tav tm="69900">
                                          <p:val>
                                            <p:fltVal val="45"/>
                                          </p:val>
                                        </p:tav>
                                        <p:tav tm="100000">
                                          <p:val>
                                            <p:fltVal val="0"/>
                                          </p:val>
                                        </p:tav>
                                      </p:tavLst>
                                    </p:anim>
                                    <p:anim calcmode="lin" valueType="num">
                                      <p:cBhvr>
                                        <p:cTn id="22" dur="228" fill="hold">
                                          <p:stCondLst>
                                            <p:cond delay="0"/>
                                          </p:stCondLst>
                                        </p:cTn>
                                        <p:tgtEl>
                                          <p:spTgt spid="20">
                                            <p:txEl>
                                              <p:pRg st="3" end="3"/>
                                            </p:txEl>
                                          </p:spTgt>
                                        </p:tgtEl>
                                        <p:attrNameLst>
                                          <p:attrName>ppt_y</p:attrName>
                                        </p:attrNameLst>
                                      </p:cBhvr>
                                      <p:tavLst>
                                        <p:tav tm="0">
                                          <p:val>
                                            <p:strVal val="#ppt_y-1"/>
                                          </p:val>
                                        </p:tav>
                                        <p:tav tm="100000">
                                          <p:val>
                                            <p:strVal val="#ppt_y-(0.354*#ppt_w-0.172*#ppt_h)"/>
                                          </p:val>
                                        </p:tav>
                                      </p:tavLst>
                                    </p:anim>
                                    <p:anim calcmode="lin" valueType="num">
                                      <p:cBhvr>
                                        <p:cTn id="23" dur="78" decel="50000" autoRev="1" fill="hold">
                                          <p:stCondLst>
                                            <p:cond delay="228"/>
                                          </p:stCondLst>
                                        </p:cTn>
                                        <p:tgtEl>
                                          <p:spTgt spid="20">
                                            <p:txEl>
                                              <p:pRg st="3" end="3"/>
                                            </p:txEl>
                                          </p:spTgt>
                                        </p:tgtEl>
                                        <p:attrNameLst>
                                          <p:attrName>ppt_y</p:attrName>
                                        </p:attrNameLst>
                                      </p:cBhvr>
                                      <p:tavLst>
                                        <p:tav tm="0">
                                          <p:val>
                                            <p:strVal val="#ppt_y-(0.354*#ppt_w-0.172*#ppt_h)"/>
                                          </p:val>
                                        </p:tav>
                                        <p:tav tm="100000">
                                          <p:val>
                                            <p:strVal val="#ppt_y-(0.354*#ppt_w-0.172*#ppt_h)-#ppt_h/2"/>
                                          </p:val>
                                        </p:tav>
                                      </p:tavLst>
                                    </p:anim>
                                    <p:anim calcmode="lin" valueType="num">
                                      <p:cBhvr>
                                        <p:cTn id="24" dur="68" fill="hold">
                                          <p:stCondLst>
                                            <p:cond delay="432"/>
                                          </p:stCondLst>
                                        </p:cTn>
                                        <p:tgtEl>
                                          <p:spTgt spid="20">
                                            <p:txEl>
                                              <p:pRg st="3" end="3"/>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20">
                                            <p:txEl>
                                              <p:pRg st="4" end="4"/>
                                            </p:txEl>
                                          </p:spTgt>
                                        </p:tgtEl>
                                        <p:attrNameLst>
                                          <p:attrName>style.visibility</p:attrName>
                                        </p:attrNameLst>
                                      </p:cBhvr>
                                      <p:to>
                                        <p:strVal val="visible"/>
                                      </p:to>
                                    </p:set>
                                    <p:animEffect transition="in" filter="dissolve">
                                      <p:cBhvr>
                                        <p:cTn id="29"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838200"/>
            <a:ext cx="7162800" cy="228600"/>
          </a:xfrm>
        </p:spPr>
        <p:txBody>
          <a:bodyPr/>
          <a:lstStyle/>
          <a:p>
            <a:endParaRPr lang="en-US" dirty="0"/>
          </a:p>
        </p:txBody>
      </p:sp>
      <p:sp>
        <p:nvSpPr>
          <p:cNvPr id="3" name="Content Placeholder 2"/>
          <p:cNvSpPr>
            <a:spLocks noGrp="1"/>
          </p:cNvSpPr>
          <p:nvPr>
            <p:ph idx="1"/>
          </p:nvPr>
        </p:nvSpPr>
        <p:spPr>
          <a:xfrm>
            <a:off x="990600" y="1295400"/>
            <a:ext cx="7086600" cy="4495800"/>
          </a:xfrm>
        </p:spPr>
        <p:txBody>
          <a:bodyPr/>
          <a:lstStyle/>
          <a:p>
            <a:pPr algn="ctr">
              <a:buNone/>
            </a:pPr>
            <a:r>
              <a:rPr lang="en-US" sz="2800" b="1" dirty="0" smtClean="0"/>
              <a:t> Those who harm children are often attracted to the Church environment</a:t>
            </a:r>
          </a:p>
          <a:p>
            <a:pPr>
              <a:buNone/>
            </a:pPr>
            <a:r>
              <a:rPr lang="en-US" sz="2400" dirty="0" smtClean="0"/>
              <a:t>	</a:t>
            </a:r>
            <a:r>
              <a:rPr lang="en-US" sz="2400" i="1" dirty="0" smtClean="0">
                <a:solidFill>
                  <a:srgbClr val="CC0000"/>
                </a:solidFill>
              </a:rPr>
              <a:t>I considered church people easy to fool…they have a trust that comes from being Christians.  They tend to be better folks all around and seem to want to believe in the good that exists in people.  I think they want to believe in people.  And because of that, you can easily convince, with or without convincing words.    </a:t>
            </a:r>
          </a:p>
          <a:p>
            <a:pPr>
              <a:buNone/>
            </a:pPr>
            <a:r>
              <a:rPr lang="en-US" sz="2400" b="1" i="1" dirty="0" smtClean="0"/>
              <a:t>				</a:t>
            </a:r>
            <a:r>
              <a:rPr lang="en-US" sz="2400" b="1" dirty="0" smtClean="0"/>
              <a:t>-  Imprisoned Predator</a:t>
            </a:r>
            <a:endParaRPr lang="en-US" sz="2400" dirty="0" smtClean="0"/>
          </a:p>
          <a:p>
            <a:endParaRPr lang="en-US" dirty="0"/>
          </a:p>
        </p:txBody>
      </p:sp>
      <p:sp>
        <p:nvSpPr>
          <p:cNvPr id="4" name="Date Placeholder 3"/>
          <p:cNvSpPr>
            <a:spLocks noGrp="1"/>
          </p:cNvSpPr>
          <p:nvPr>
            <p:ph type="dt" sz="half" idx="10"/>
          </p:nvPr>
        </p:nvSpPr>
        <p:spPr/>
        <p:txBody>
          <a:bodyPr/>
          <a:lstStyle/>
          <a:p>
            <a:fld id="{4D3BD549-D0B7-4CF5-A8D3-E2B540ADF383}" type="datetime1">
              <a:rPr lang="en-US" smtClean="0"/>
              <a:pPr/>
              <a:t>7/20/12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0FCCB5-F230-424F-8FE8-1C6949785213}"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 name="Content Placeholder 19"/>
          <p:cNvSpPr>
            <a:spLocks noGrp="1"/>
          </p:cNvSpPr>
          <p:nvPr>
            <p:ph idx="1"/>
          </p:nvPr>
        </p:nvSpPr>
        <p:spPr>
          <a:xfrm>
            <a:off x="1066800" y="914400"/>
            <a:ext cx="7010400" cy="5029200"/>
          </a:xfrm>
        </p:spPr>
        <p:txBody>
          <a:bodyPr/>
          <a:lstStyle/>
          <a:p>
            <a:pPr lvl="1">
              <a:buNone/>
            </a:pPr>
            <a:r>
              <a:rPr lang="en-US" sz="3000" b="1" dirty="0" smtClean="0">
                <a:solidFill>
                  <a:srgbClr val="CC0000"/>
                </a:solidFill>
                <a:effectLst>
                  <a:outerShdw blurRad="38100" dist="38100" dir="2700000" algn="tl">
                    <a:srgbClr val="000000">
                      <a:alpha val="43137"/>
                    </a:srgbClr>
                  </a:outerShdw>
                </a:effectLst>
              </a:rPr>
              <a:t>Prevention Begins with Education</a:t>
            </a:r>
          </a:p>
          <a:p>
            <a:pPr marL="971550" lvl="1" indent="-514350">
              <a:buNone/>
            </a:pPr>
            <a:r>
              <a:rPr lang="en-US" sz="2300" b="1" dirty="0" smtClean="0">
                <a:solidFill>
                  <a:srgbClr val="CC0000"/>
                </a:solidFill>
              </a:rPr>
              <a:t>Child Sexual Abuse:  General Observations</a:t>
            </a:r>
          </a:p>
          <a:p>
            <a:pPr lvl="1">
              <a:buFont typeface="Arial" pitchFamily="34" charset="0"/>
              <a:buChar char="•"/>
            </a:pPr>
            <a:r>
              <a:rPr lang="en-US" sz="1800" b="1" dirty="0" smtClean="0"/>
              <a:t>Abuse is seldom isolated.  The average child molester victimizes between 50 and 150 children before being caught.</a:t>
            </a:r>
          </a:p>
          <a:p>
            <a:pPr lvl="1">
              <a:buNone/>
            </a:pPr>
            <a:r>
              <a:rPr lang="en-US" sz="1500" i="1" dirty="0" smtClean="0"/>
              <a:t>    </a:t>
            </a:r>
            <a:r>
              <a:rPr lang="en-US" sz="1600" i="1" dirty="0" smtClean="0">
                <a:solidFill>
                  <a:srgbClr val="CC0000"/>
                </a:solidFill>
              </a:rPr>
              <a:t>I created my first victim when I was 13, a female victim.  Sally was 6 and  I was 13.  I created my first male victim when I was 15, and I have been victimizing male children virtually nonstop until my incarceration.</a:t>
            </a:r>
          </a:p>
          <a:p>
            <a:pPr lvl="1">
              <a:buNone/>
            </a:pPr>
            <a:r>
              <a:rPr lang="en-US" sz="1600" i="1" dirty="0" smtClean="0"/>
              <a:t>	Question:   </a:t>
            </a:r>
            <a:r>
              <a:rPr lang="en-US" sz="1600" i="1" dirty="0" smtClean="0">
                <a:solidFill>
                  <a:srgbClr val="CC0000"/>
                </a:solidFill>
              </a:rPr>
              <a:t>How old are you now?</a:t>
            </a:r>
          </a:p>
          <a:p>
            <a:pPr lvl="1">
              <a:buNone/>
            </a:pPr>
            <a:r>
              <a:rPr lang="en-US" sz="1600" i="1" dirty="0" smtClean="0"/>
              <a:t>	Answer:      </a:t>
            </a:r>
            <a:r>
              <a:rPr lang="en-US" sz="1600" i="1" dirty="0" smtClean="0">
                <a:solidFill>
                  <a:srgbClr val="CC0000"/>
                </a:solidFill>
              </a:rPr>
              <a:t>I am 33 now, and I have been  incarcerated for three 		years….</a:t>
            </a:r>
          </a:p>
          <a:p>
            <a:pPr lvl="1">
              <a:buNone/>
            </a:pPr>
            <a:r>
              <a:rPr lang="en-US" sz="1600" i="1" dirty="0" smtClean="0"/>
              <a:t>	Question:   </a:t>
            </a:r>
            <a:r>
              <a:rPr lang="en-US" sz="1600" i="1" dirty="0" smtClean="0">
                <a:solidFill>
                  <a:srgbClr val="CC0000"/>
                </a:solidFill>
              </a:rPr>
              <a:t>How many total victims did you have?</a:t>
            </a:r>
          </a:p>
          <a:p>
            <a:pPr lvl="1">
              <a:buNone/>
            </a:pPr>
            <a:r>
              <a:rPr lang="en-US" sz="1600" i="1" dirty="0" smtClean="0"/>
              <a:t>	 Answer:     </a:t>
            </a:r>
            <a:r>
              <a:rPr lang="en-US" sz="1600" i="1" dirty="0" smtClean="0">
                <a:solidFill>
                  <a:srgbClr val="CC0000"/>
                </a:solidFill>
              </a:rPr>
              <a:t>I have eleven male rape victims, one female rape 			victim, and I have approximately 1,250 male </a:t>
            </a:r>
          </a:p>
          <a:p>
            <a:pPr lvl="2">
              <a:buNone/>
            </a:pPr>
            <a:r>
              <a:rPr lang="en-US" sz="1600" i="1" dirty="0" smtClean="0">
                <a:solidFill>
                  <a:srgbClr val="CC0000"/>
                </a:solidFill>
              </a:rPr>
              <a:t>		molestation victims, and I say approximately </a:t>
            </a:r>
          </a:p>
          <a:p>
            <a:pPr lvl="2">
              <a:buNone/>
            </a:pPr>
            <a:r>
              <a:rPr lang="en-US" sz="1600" i="1" dirty="0" smtClean="0">
                <a:solidFill>
                  <a:srgbClr val="CC0000"/>
                </a:solidFill>
              </a:rPr>
              <a:t>		because I really don’t know. </a:t>
            </a:r>
            <a:r>
              <a:rPr lang="en-US" sz="1600" i="1" dirty="0" smtClean="0"/>
              <a:t> -  </a:t>
            </a:r>
            <a:r>
              <a:rPr lang="en-US" sz="1600" i="1" u="sng" dirty="0" smtClean="0"/>
              <a:t>Predators</a:t>
            </a:r>
            <a:r>
              <a:rPr lang="en-US" sz="1600" dirty="0" smtClean="0"/>
              <a:t> </a:t>
            </a:r>
            <a:endParaRPr lang="en-US" sz="1600" b="1" dirty="0" smtClean="0"/>
          </a:p>
          <a:p>
            <a:pPr marL="1828800" lvl="3" indent="-514350">
              <a:buFont typeface="Wingdings" pitchFamily="2" charset="2"/>
              <a:buChar char="§"/>
            </a:pPr>
            <a:endParaRPr lang="en-US" sz="1600" b="1" dirty="0" smtClean="0">
              <a:solidFill>
                <a:srgbClr val="CC0000"/>
              </a:solidFill>
            </a:endParaRPr>
          </a:p>
          <a:p>
            <a:pPr lvl="1">
              <a:buFont typeface="Wingdings" pitchFamily="2" charset="2"/>
              <a:buChar char="§"/>
            </a:pPr>
            <a:endParaRPr lang="en-US" sz="2800" b="1" dirty="0" smtClean="0">
              <a:solidFill>
                <a:srgbClr val="CC0000"/>
              </a:solidFill>
            </a:endParaRPr>
          </a:p>
          <a:p>
            <a:pPr lvl="1">
              <a:buNone/>
            </a:pPr>
            <a:endParaRPr lang="en-US" sz="2800" b="1" dirty="0" smtClean="0">
              <a:solidFill>
                <a:srgbClr val="CC0000"/>
              </a:solidFill>
            </a:endParaRPr>
          </a:p>
        </p:txBody>
      </p:sp>
      <p:sp>
        <p:nvSpPr>
          <p:cNvPr id="4" name="Date Placeholder 3"/>
          <p:cNvSpPr>
            <a:spLocks noGrp="1"/>
          </p:cNvSpPr>
          <p:nvPr>
            <p:ph type="dt" sz="half" idx="10"/>
          </p:nvPr>
        </p:nvSpPr>
        <p:spPr/>
        <p:txBody>
          <a:bodyPr/>
          <a:lstStyle/>
          <a:p>
            <a:fld id="{A86AF4D2-1598-4F71-A072-75004E8F79DB}" type="datetime1">
              <a:rPr lang="en-US" smtClean="0"/>
              <a:pPr/>
              <a:t>7/20/12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7DB72-05B7-453D-AB80-F32813B7E3B4}" type="slidenum">
              <a:rPr lang="en-US" smtClean="0"/>
              <a:pPr/>
              <a:t>6</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to="" calcmode="lin" valueType="num">
                                      <p:cBhvr>
                                        <p:cTn id="7" dur="1" fill="hold"/>
                                        <p:tgtEl>
                                          <p:spTgt spid="20">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 to="" calcmode="lin" valueType="num">
                                      <p:cBhvr>
                                        <p:cTn id="12" dur="1" fill="hold"/>
                                        <p:tgtEl>
                                          <p:spTgt spid="20">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 to="" calcmode="lin" valueType="num">
                                      <p:cBhvr>
                                        <p:cTn id="17" dur="1" fill="hold"/>
                                        <p:tgtEl>
                                          <p:spTgt spid="20">
                                            <p:txEl>
                                              <p:pRg st="2" end="2"/>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 to="" calcmode="lin" valueType="num">
                                      <p:cBhvr>
                                        <p:cTn id="22" dur="1" fill="hold"/>
                                        <p:tgtEl>
                                          <p:spTgt spid="20">
                                            <p:txEl>
                                              <p:pRg st="3" end="3"/>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 to="" calcmode="lin" valueType="num">
                                      <p:cBhvr>
                                        <p:cTn id="27" dur="1" fill="hold"/>
                                        <p:tgtEl>
                                          <p:spTgt spid="20">
                                            <p:txEl>
                                              <p:pRg st="4" end="4"/>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20">
                                            <p:txEl>
                                              <p:pRg st="5" end="5"/>
                                            </p:txEl>
                                          </p:spTgt>
                                        </p:tgtEl>
                                        <p:attrNameLst>
                                          <p:attrName>style.visibility</p:attrName>
                                        </p:attrNameLst>
                                      </p:cBhvr>
                                      <p:to>
                                        <p:strVal val="visible"/>
                                      </p:to>
                                    </p:set>
                                    <p:anim to="" calcmode="lin" valueType="num">
                                      <p:cBhvr>
                                        <p:cTn id="32" dur="1" fill="hold"/>
                                        <p:tgtEl>
                                          <p:spTgt spid="20">
                                            <p:txEl>
                                              <p:pRg st="5" end="5"/>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nodeType="clickEffect">
                                  <p:stCondLst>
                                    <p:cond delay="0"/>
                                  </p:stCondLst>
                                  <p:childTnLst>
                                    <p:set>
                                      <p:cBhvr>
                                        <p:cTn id="36" dur="1" fill="hold">
                                          <p:stCondLst>
                                            <p:cond delay="0"/>
                                          </p:stCondLst>
                                        </p:cTn>
                                        <p:tgtEl>
                                          <p:spTgt spid="20">
                                            <p:txEl>
                                              <p:pRg st="6" end="6"/>
                                            </p:txEl>
                                          </p:spTgt>
                                        </p:tgtEl>
                                        <p:attrNameLst>
                                          <p:attrName>style.visibility</p:attrName>
                                        </p:attrNameLst>
                                      </p:cBhvr>
                                      <p:to>
                                        <p:strVal val="visible"/>
                                      </p:to>
                                    </p:set>
                                    <p:anim to="" calcmode="lin" valueType="num">
                                      <p:cBhvr>
                                        <p:cTn id="37" dur="1" fill="hold"/>
                                        <p:tgtEl>
                                          <p:spTgt spid="20">
                                            <p:txEl>
                                              <p:pRg st="6" end="6"/>
                                            </p:txEl>
                                          </p:spTgt>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nodeType="clickEffect">
                                  <p:stCondLst>
                                    <p:cond delay="0"/>
                                  </p:stCondLst>
                                  <p:childTnLst>
                                    <p:set>
                                      <p:cBhvr>
                                        <p:cTn id="41" dur="1" fill="hold">
                                          <p:stCondLst>
                                            <p:cond delay="0"/>
                                          </p:stCondLst>
                                        </p:cTn>
                                        <p:tgtEl>
                                          <p:spTgt spid="20">
                                            <p:txEl>
                                              <p:pRg st="7" end="7"/>
                                            </p:txEl>
                                          </p:spTgt>
                                        </p:tgtEl>
                                        <p:attrNameLst>
                                          <p:attrName>style.visibility</p:attrName>
                                        </p:attrNameLst>
                                      </p:cBhvr>
                                      <p:to>
                                        <p:strVal val="visible"/>
                                      </p:to>
                                    </p:set>
                                    <p:anim to="" calcmode="lin" valueType="num">
                                      <p:cBhvr>
                                        <p:cTn id="42" dur="1" fill="hold"/>
                                        <p:tgtEl>
                                          <p:spTgt spid="20">
                                            <p:txEl>
                                              <p:pRg st="7" end="7"/>
                                            </p:txEl>
                                          </p:spTgt>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nodeType="clickEffect">
                                  <p:stCondLst>
                                    <p:cond delay="0"/>
                                  </p:stCondLst>
                                  <p:childTnLst>
                                    <p:set>
                                      <p:cBhvr>
                                        <p:cTn id="46" dur="1" fill="hold">
                                          <p:stCondLst>
                                            <p:cond delay="0"/>
                                          </p:stCondLst>
                                        </p:cTn>
                                        <p:tgtEl>
                                          <p:spTgt spid="20">
                                            <p:txEl>
                                              <p:pRg st="8" end="8"/>
                                            </p:txEl>
                                          </p:spTgt>
                                        </p:tgtEl>
                                        <p:attrNameLst>
                                          <p:attrName>style.visibility</p:attrName>
                                        </p:attrNameLst>
                                      </p:cBhvr>
                                      <p:to>
                                        <p:strVal val="visible"/>
                                      </p:to>
                                    </p:set>
                                    <p:anim to="" calcmode="lin" valueType="num">
                                      <p:cBhvr>
                                        <p:cTn id="47" dur="1" fill="hold"/>
                                        <p:tgtEl>
                                          <p:spTgt spid="20">
                                            <p:txEl>
                                              <p:pRg st="8" end="8"/>
                                            </p:txEl>
                                          </p:spTgt>
                                        </p:tgtEl>
                                        <p:attrNameLst>
                                          <p:attrName/>
                                        </p:attrNameLst>
                                      </p:cBhvr>
                                    </p:anim>
                                  </p:childTnLst>
                                </p:cTn>
                              </p:par>
                            </p:childTnLst>
                          </p:cTn>
                        </p:par>
                      </p:childTnLst>
                    </p:cTn>
                  </p:par>
                  <p:par>
                    <p:cTn id="48" fill="hold">
                      <p:stCondLst>
                        <p:cond delay="indefinite"/>
                      </p:stCondLst>
                      <p:childTnLst>
                        <p:par>
                          <p:cTn id="49" fill="hold">
                            <p:stCondLst>
                              <p:cond delay="0"/>
                            </p:stCondLst>
                            <p:childTnLst>
                              <p:par>
                                <p:cTn id="50" presetID="24" presetClass="entr" presetSubtype="0" fill="hold" nodeType="clickEffect">
                                  <p:stCondLst>
                                    <p:cond delay="0"/>
                                  </p:stCondLst>
                                  <p:childTnLst>
                                    <p:set>
                                      <p:cBhvr>
                                        <p:cTn id="51" dur="1" fill="hold">
                                          <p:stCondLst>
                                            <p:cond delay="0"/>
                                          </p:stCondLst>
                                        </p:cTn>
                                        <p:tgtEl>
                                          <p:spTgt spid="20">
                                            <p:txEl>
                                              <p:pRg st="9" end="9"/>
                                            </p:txEl>
                                          </p:spTgt>
                                        </p:tgtEl>
                                        <p:attrNameLst>
                                          <p:attrName>style.visibility</p:attrName>
                                        </p:attrNameLst>
                                      </p:cBhvr>
                                      <p:to>
                                        <p:strVal val="visible"/>
                                      </p:to>
                                    </p:set>
                                    <p:anim to="" calcmode="lin" valueType="num">
                                      <p:cBhvr>
                                        <p:cTn id="52" dur="1" fill="hold"/>
                                        <p:tgtEl>
                                          <p:spTgt spid="20">
                                            <p:txEl>
                                              <p:pRg st="9" end="9"/>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 name="Content Placeholder 19"/>
          <p:cNvSpPr>
            <a:spLocks noGrp="1"/>
          </p:cNvSpPr>
          <p:nvPr>
            <p:ph idx="1"/>
          </p:nvPr>
        </p:nvSpPr>
        <p:spPr>
          <a:xfrm>
            <a:off x="1066800" y="914400"/>
            <a:ext cx="7010400" cy="5029200"/>
          </a:xfrm>
        </p:spPr>
        <p:txBody>
          <a:bodyPr/>
          <a:lstStyle/>
          <a:p>
            <a:pPr>
              <a:buFont typeface="Arial" pitchFamily="34" charset="0"/>
              <a:buChar char="•"/>
            </a:pPr>
            <a:r>
              <a:rPr lang="en-US" sz="2400" b="1" dirty="0" smtClean="0"/>
              <a:t>Predators can be the most unsuspecting people.   The “Double Life”.  </a:t>
            </a:r>
          </a:p>
          <a:p>
            <a:pPr>
              <a:buNone/>
            </a:pPr>
            <a:r>
              <a:rPr lang="en-US" sz="2400" dirty="0" smtClean="0"/>
              <a:t>	</a:t>
            </a:r>
            <a:r>
              <a:rPr lang="en-US" sz="2100" i="1" dirty="0" smtClean="0">
                <a:solidFill>
                  <a:srgbClr val="CC0000"/>
                </a:solidFill>
              </a:rPr>
              <a:t>I lived a double life…I would do kind and generous things for people.  I would give families money that did not have any money that was not from the church treasury, it was from my own bank accounts.  I would support them in all the ways I could.  Talk to them and encourage them.  I would go to nursing homes and talk and pray with the elderly.  I would do community service projects including picking up garbage and mowing the lawns for elderly and  handicapped people…go grocery shopping for them.  </a:t>
            </a:r>
          </a:p>
          <a:p>
            <a:pPr>
              <a:buNone/>
            </a:pPr>
            <a:r>
              <a:rPr lang="en-US" sz="2100" i="1" dirty="0" smtClean="0"/>
              <a:t>		-  </a:t>
            </a:r>
            <a:r>
              <a:rPr lang="en-US" sz="1800" b="1" dirty="0" smtClean="0"/>
              <a:t>Imprisoned pedophile of admittedly over 95 victims 	    and the youngest deacon in his church.  </a:t>
            </a:r>
            <a:endParaRPr lang="en-US" sz="1800" dirty="0" smtClean="0"/>
          </a:p>
        </p:txBody>
      </p:sp>
      <p:sp>
        <p:nvSpPr>
          <p:cNvPr id="4" name="Date Placeholder 3"/>
          <p:cNvSpPr>
            <a:spLocks noGrp="1"/>
          </p:cNvSpPr>
          <p:nvPr>
            <p:ph type="dt" sz="half" idx="10"/>
          </p:nvPr>
        </p:nvSpPr>
        <p:spPr/>
        <p:txBody>
          <a:bodyPr/>
          <a:lstStyle/>
          <a:p>
            <a:fld id="{A86AF4D2-1598-4F71-A072-75004E8F79DB}" type="datetime1">
              <a:rPr lang="en-US" smtClean="0"/>
              <a:pPr/>
              <a:t>7/20/12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7DB72-05B7-453D-AB80-F32813B7E3B4}" type="slidenum">
              <a:rPr lang="en-US" smtClean="0"/>
              <a:pPr/>
              <a:t>7</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20">
                                            <p:txEl>
                                              <p:pRg st="0" end="0"/>
                                            </p:txEl>
                                          </p:spTgt>
                                        </p:tgtEl>
                                        <p:attrNameLst>
                                          <p:attrName>ppt_x</p:attrName>
                                        </p:attrNameLst>
                                      </p:cBhvr>
                                    </p:anim>
                                    <p:anim from="0" to="-1.0" calcmode="lin" valueType="num">
                                      <p:cBhvr>
                                        <p:cTn id="8" dur="200" decel="50000" autoRev="1" fill="hold">
                                          <p:stCondLst>
                                            <p:cond delay="600"/>
                                          </p:stCondLst>
                                        </p:cTn>
                                        <p:tgtEl>
                                          <p:spTgt spid="20">
                                            <p:txEl>
                                              <p:pRg st="0" end="0"/>
                                            </p:txEl>
                                          </p:spTgt>
                                        </p:tgtEl>
                                        <p:attrNameLst>
                                          <p:attrName>xshear</p:attrName>
                                        </p:attrNameLst>
                                      </p:cBhvr>
                                    </p:anim>
                                    <p:animScale>
                                      <p:cBhvr>
                                        <p:cTn id="9" dur="200" decel="100000" autoRev="1" fill="hold">
                                          <p:stCondLst>
                                            <p:cond delay="600"/>
                                          </p:stCondLst>
                                        </p:cTn>
                                        <p:tgtEl>
                                          <p:spTgt spid="20">
                                            <p:txEl>
                                              <p:pRg st="0" end="0"/>
                                            </p:txEl>
                                          </p:spTgt>
                                        </p:tgtEl>
                                      </p:cBhvr>
                                      <p:from x="100000" y="100000"/>
                                      <p:to x="80000" y="100000"/>
                                    </p:animScale>
                                    <p:anim by="(#ppt_h/3+#ppt_w*0.1)" calcmode="lin" valueType="num">
                                      <p:cBhvr additive="sum">
                                        <p:cTn id="10" dur="200" decel="100000" autoRev="1" fill="hold">
                                          <p:stCondLst>
                                            <p:cond delay="600"/>
                                          </p:stCondLst>
                                        </p:cTn>
                                        <p:tgtEl>
                                          <p:spTgt spid="20">
                                            <p:txEl>
                                              <p:pRg st="0" end="0"/>
                                            </p:txEl>
                                          </p:spTgt>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nodeType="clickEffect">
                                  <p:stCondLst>
                                    <p:cond delay="0"/>
                                  </p:stCondLst>
                                  <p:childTnLst>
                                    <p:set>
                                      <p:cBhvr>
                                        <p:cTn id="14" dur="1" fill="hold">
                                          <p:stCondLst>
                                            <p:cond delay="0"/>
                                          </p:stCondLst>
                                        </p:cTn>
                                        <p:tgtEl>
                                          <p:spTgt spid="20">
                                            <p:txEl>
                                              <p:pRg st="1" end="1"/>
                                            </p:txEl>
                                          </p:spTgt>
                                        </p:tgtEl>
                                        <p:attrNameLst>
                                          <p:attrName>style.visibility</p:attrName>
                                        </p:attrNameLst>
                                      </p:cBhvr>
                                      <p:to>
                                        <p:strVal val="visible"/>
                                      </p:to>
                                    </p:set>
                                    <p:anim to="" calcmode="lin" valueType="num">
                                      <p:cBhvr>
                                        <p:cTn id="15" dur="1" fill="hold"/>
                                        <p:tgtEl>
                                          <p:spTgt spid="20">
                                            <p:txEl>
                                              <p:pRg st="1" end="1"/>
                                            </p:txEl>
                                          </p:spTgt>
                                        </p:tgtEl>
                                        <p:attrNameLst>
                                          <p:attrName/>
                                        </p:attrNameLst>
                                      </p:cBhvr>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0">
                                            <p:txEl>
                                              <p:pRg st="2" end="2"/>
                                            </p:txEl>
                                          </p:spTgt>
                                        </p:tgtEl>
                                        <p:attrNameLst>
                                          <p:attrName>style.visibility</p:attrName>
                                        </p:attrNameLst>
                                      </p:cBhvr>
                                      <p:to>
                                        <p:strVal val="visible"/>
                                      </p:to>
                                    </p:set>
                                    <p:anim calcmode="lin" valueType="num">
                                      <p:cBhvr additive="base">
                                        <p:cTn id="20" dur="500" fill="hold"/>
                                        <p:tgtEl>
                                          <p:spTgt spid="20">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 name="Content Placeholder 19"/>
          <p:cNvSpPr>
            <a:spLocks noGrp="1"/>
          </p:cNvSpPr>
          <p:nvPr>
            <p:ph idx="1"/>
          </p:nvPr>
        </p:nvSpPr>
        <p:spPr>
          <a:xfrm>
            <a:off x="1066800" y="914400"/>
            <a:ext cx="7010400" cy="5029200"/>
          </a:xfrm>
        </p:spPr>
        <p:txBody>
          <a:bodyPr/>
          <a:lstStyle/>
          <a:p>
            <a:pPr>
              <a:buFont typeface="Arial" pitchFamily="34" charset="0"/>
              <a:buChar char="•"/>
            </a:pPr>
            <a:r>
              <a:rPr lang="en-US" sz="1700" i="1" dirty="0" smtClean="0">
                <a:solidFill>
                  <a:srgbClr val="CC0000"/>
                </a:solidFill>
              </a:rPr>
              <a:t>I want to describe a child molester I know very well.  This man was raised by devout Christian parents and as a child he rarely missed church.  Even after he became an adult, he was faithful as a church member.  He was a straight A student in high school and college.  He has been married and has a child of his own.  He coached little league baseball and was a choir director at his church.  He never used illegal drugs and never had a drink of alcohol.  He was considered the clean cut, all American boy.  Everyone seemed to like him and he often volunteered in numerous civic community functions.  He had a well-paying career and was considered “well to do” in society.  	But from the age of 13 years old, this boy sexually molested little boys.  He never victimized a stranger..all of his victims were “friends”…</a:t>
            </a:r>
          </a:p>
          <a:p>
            <a:pPr>
              <a:buNone/>
            </a:pPr>
            <a:r>
              <a:rPr lang="en-US" sz="1700" i="1" dirty="0" smtClean="0">
                <a:solidFill>
                  <a:srgbClr val="CC0000"/>
                </a:solidFill>
              </a:rPr>
              <a:t>	….I know this child molester very well because he is me! </a:t>
            </a:r>
            <a:r>
              <a:rPr lang="en-US" sz="1600" b="1" dirty="0" smtClean="0"/>
              <a:t>  		- Convicted child molester</a:t>
            </a:r>
          </a:p>
          <a:p>
            <a:pPr>
              <a:buFont typeface="Arial" pitchFamily="34" charset="0"/>
              <a:buChar char="•"/>
            </a:pPr>
            <a:r>
              <a:rPr lang="en-US" sz="1700" dirty="0" smtClean="0"/>
              <a:t>Do we know any persons like these??  The fact is that a child abuser cannot be detected by his/her looks, his/her lifestyle, or his/her status in the community or church.  </a:t>
            </a:r>
          </a:p>
        </p:txBody>
      </p:sp>
      <p:sp>
        <p:nvSpPr>
          <p:cNvPr id="4" name="Date Placeholder 3"/>
          <p:cNvSpPr>
            <a:spLocks noGrp="1"/>
          </p:cNvSpPr>
          <p:nvPr>
            <p:ph type="dt" sz="half" idx="10"/>
          </p:nvPr>
        </p:nvSpPr>
        <p:spPr/>
        <p:txBody>
          <a:bodyPr/>
          <a:lstStyle/>
          <a:p>
            <a:fld id="{A86AF4D2-1598-4F71-A072-75004E8F79DB}" type="datetime1">
              <a:rPr lang="en-US" smtClean="0"/>
              <a:pPr/>
              <a:t>7/20/12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7DB72-05B7-453D-AB80-F32813B7E3B4}" type="slidenum">
              <a:rPr lang="en-US" smtClean="0"/>
              <a:pPr/>
              <a:t>8</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to="" calcmode="lin" valueType="num">
                                      <p:cBhvr>
                                        <p:cTn id="7" dur="1" fill="hold"/>
                                        <p:tgtEl>
                                          <p:spTgt spid="20">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52" presetClass="entr" presetSubtype="0" fill="hold"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Scale>
                                      <p:cBhvr>
                                        <p:cTn id="12" dur="1000" decel="50000" fill="hold">
                                          <p:stCondLst>
                                            <p:cond delay="0"/>
                                          </p:stCondLst>
                                        </p:cTn>
                                        <p:tgtEl>
                                          <p:spTgt spid="20">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0">
                                            <p:txEl>
                                              <p:pRg st="1" end="1"/>
                                            </p:txEl>
                                          </p:spTgt>
                                        </p:tgtEl>
                                        <p:attrNameLst>
                                          <p:attrName>ppt_x</p:attrName>
                                          <p:attrName>ppt_y</p:attrName>
                                        </p:attrNameLst>
                                      </p:cBhvr>
                                    </p:animMotion>
                                    <p:animEffect transition="in" filter="fade">
                                      <p:cBhvr>
                                        <p:cTn id="14" dur="1000"/>
                                        <p:tgtEl>
                                          <p:spTgt spid="20">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4" presetClass="entr" presetSubtype="0" fill="hold" nodeType="clickEffect">
                                  <p:stCondLst>
                                    <p:cond delay="0"/>
                                  </p:stCondLst>
                                  <p:childTnLst>
                                    <p:set>
                                      <p:cBhvr>
                                        <p:cTn id="18" dur="1" fill="hold">
                                          <p:stCondLst>
                                            <p:cond delay="0"/>
                                          </p:stCondLst>
                                        </p:cTn>
                                        <p:tgtEl>
                                          <p:spTgt spid="20">
                                            <p:txEl>
                                              <p:pRg st="2" end="2"/>
                                            </p:txEl>
                                          </p:spTgt>
                                        </p:tgtEl>
                                        <p:attrNameLst>
                                          <p:attrName>style.visibility</p:attrName>
                                        </p:attrNameLst>
                                      </p:cBhvr>
                                      <p:to>
                                        <p:strVal val="visible"/>
                                      </p:to>
                                    </p:set>
                                    <p:anim to="" calcmode="lin" valueType="num">
                                      <p:cBhvr>
                                        <p:cTn id="19" dur="1" fill="hold"/>
                                        <p:tgtEl>
                                          <p:spTgt spid="20">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 name="Content Placeholder 19"/>
          <p:cNvSpPr>
            <a:spLocks noGrp="1"/>
          </p:cNvSpPr>
          <p:nvPr>
            <p:ph idx="1"/>
          </p:nvPr>
        </p:nvSpPr>
        <p:spPr>
          <a:xfrm>
            <a:off x="1066800" y="914400"/>
            <a:ext cx="7010400" cy="5029200"/>
          </a:xfrm>
        </p:spPr>
        <p:txBody>
          <a:bodyPr/>
          <a:lstStyle/>
          <a:p>
            <a:pPr>
              <a:buFont typeface="Arial" pitchFamily="34" charset="0"/>
              <a:buChar char="•"/>
            </a:pPr>
            <a:r>
              <a:rPr lang="en-US" sz="2400" b="1" dirty="0" smtClean="0"/>
              <a:t>Predators often prey on trusting and </a:t>
            </a:r>
            <a:r>
              <a:rPr lang="en-US" sz="2400" b="1" dirty="0" smtClean="0"/>
              <a:t>vulnerable </a:t>
            </a:r>
            <a:r>
              <a:rPr lang="en-US" sz="2400" b="1" dirty="0" smtClean="0"/>
              <a:t>young people. </a:t>
            </a:r>
          </a:p>
          <a:p>
            <a:pPr>
              <a:buNone/>
            </a:pPr>
            <a:r>
              <a:rPr lang="en-US" sz="2400" dirty="0" smtClean="0"/>
              <a:t>	</a:t>
            </a:r>
            <a:r>
              <a:rPr lang="en-US" sz="1800" b="1" i="1" dirty="0" smtClean="0"/>
              <a:t>Question:  </a:t>
            </a:r>
            <a:r>
              <a:rPr lang="en-US" sz="1800" i="1" dirty="0" smtClean="0">
                <a:solidFill>
                  <a:srgbClr val="CC0000"/>
                </a:solidFill>
              </a:rPr>
              <a:t>At church, you did not molest all the children…how would you choose?</a:t>
            </a:r>
            <a:endParaRPr lang="en-US" sz="1800" dirty="0" smtClean="0">
              <a:solidFill>
                <a:srgbClr val="CC0000"/>
              </a:solidFill>
            </a:endParaRPr>
          </a:p>
          <a:p>
            <a:pPr>
              <a:buNone/>
            </a:pPr>
            <a:r>
              <a:rPr lang="en-US" sz="2000" i="1" dirty="0" smtClean="0"/>
              <a:t>	</a:t>
            </a:r>
            <a:r>
              <a:rPr lang="en-US" sz="1800" b="1" i="1" dirty="0" smtClean="0"/>
              <a:t>Answer:   </a:t>
            </a:r>
            <a:r>
              <a:rPr lang="en-US" sz="1800" i="1" dirty="0" smtClean="0">
                <a:solidFill>
                  <a:srgbClr val="CC0000"/>
                </a:solidFill>
              </a:rPr>
              <a:t>First of all, you start the grooming process from day one..the children you are interested in…You find a child you might be attracted to..for me, it might be nobody fat.  It had to be a you know, nice-looking child..You maybe look at a kid that doesn’t have a father image at home.  You know, you start deducting..this kid may not have a father, or a father that cares about him…say you have a group of 25 kids, you might find 9 that are appealing..then you start looking at their family backgrounds…then you find out which ones are most accessible.  Then eventually, you get it down to the one you think is the easiest target, and that’s the one you choose to abuse.   </a:t>
            </a:r>
            <a:r>
              <a:rPr lang="en-US" sz="1800" i="1" dirty="0" smtClean="0"/>
              <a:t>  </a:t>
            </a:r>
            <a:r>
              <a:rPr lang="en-US" sz="1800" b="1" dirty="0" smtClean="0"/>
              <a:t>- Imprisoned Pedophile</a:t>
            </a:r>
            <a:endParaRPr lang="en-US" sz="1800" dirty="0" smtClean="0"/>
          </a:p>
        </p:txBody>
      </p:sp>
      <p:sp>
        <p:nvSpPr>
          <p:cNvPr id="4" name="Date Placeholder 3"/>
          <p:cNvSpPr>
            <a:spLocks noGrp="1"/>
          </p:cNvSpPr>
          <p:nvPr>
            <p:ph type="dt" sz="half" idx="10"/>
          </p:nvPr>
        </p:nvSpPr>
        <p:spPr/>
        <p:txBody>
          <a:bodyPr/>
          <a:lstStyle/>
          <a:p>
            <a:fld id="{A86AF4D2-1598-4F71-A072-75004E8F79DB}" type="datetime1">
              <a:rPr lang="en-US" smtClean="0"/>
              <a:pPr/>
              <a:t>7/20/12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7DB72-05B7-453D-AB80-F32813B7E3B4}" type="slidenum">
              <a:rPr lang="en-US" smtClean="0"/>
              <a:pPr/>
              <a:t>9</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20">
                                            <p:txEl>
                                              <p:pRg st="0" end="0"/>
                                            </p:txEl>
                                          </p:spTgt>
                                        </p:tgtEl>
                                        <p:attrNameLst>
                                          <p:attrName>ppt_x</p:attrName>
                                        </p:attrNameLst>
                                      </p:cBhvr>
                                    </p:anim>
                                    <p:anim from="0" to="-1.0" calcmode="lin" valueType="num">
                                      <p:cBhvr>
                                        <p:cTn id="8" dur="200" decel="50000" autoRev="1" fill="hold">
                                          <p:stCondLst>
                                            <p:cond delay="600"/>
                                          </p:stCondLst>
                                        </p:cTn>
                                        <p:tgtEl>
                                          <p:spTgt spid="20">
                                            <p:txEl>
                                              <p:pRg st="0" end="0"/>
                                            </p:txEl>
                                          </p:spTgt>
                                        </p:tgtEl>
                                        <p:attrNameLst>
                                          <p:attrName>xshear</p:attrName>
                                        </p:attrNameLst>
                                      </p:cBhvr>
                                    </p:anim>
                                    <p:animScale>
                                      <p:cBhvr>
                                        <p:cTn id="9" dur="200" decel="100000" autoRev="1" fill="hold">
                                          <p:stCondLst>
                                            <p:cond delay="600"/>
                                          </p:stCondLst>
                                        </p:cTn>
                                        <p:tgtEl>
                                          <p:spTgt spid="20">
                                            <p:txEl>
                                              <p:pRg st="0" end="0"/>
                                            </p:txEl>
                                          </p:spTgt>
                                        </p:tgtEl>
                                      </p:cBhvr>
                                      <p:from x="100000" y="100000"/>
                                      <p:to x="80000" y="100000"/>
                                    </p:animScale>
                                    <p:anim by="(#ppt_h/3+#ppt_w*0.1)" calcmode="lin" valueType="num">
                                      <p:cBhvr additive="sum">
                                        <p:cTn id="10" dur="200" decel="100000" autoRev="1" fill="hold">
                                          <p:stCondLst>
                                            <p:cond delay="600"/>
                                          </p:stCondLst>
                                        </p:cTn>
                                        <p:tgtEl>
                                          <p:spTgt spid="20">
                                            <p:txEl>
                                              <p:pRg st="0" end="0"/>
                                            </p:txEl>
                                          </p:spTgt>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nodeType="clickEffect">
                                  <p:stCondLst>
                                    <p:cond delay="0"/>
                                  </p:stCondLst>
                                  <p:childTnLst>
                                    <p:set>
                                      <p:cBhvr>
                                        <p:cTn id="14" dur="1" fill="hold">
                                          <p:stCondLst>
                                            <p:cond delay="0"/>
                                          </p:stCondLst>
                                        </p:cTn>
                                        <p:tgtEl>
                                          <p:spTgt spid="20">
                                            <p:txEl>
                                              <p:pRg st="1" end="1"/>
                                            </p:txEl>
                                          </p:spTgt>
                                        </p:tgtEl>
                                        <p:attrNameLst>
                                          <p:attrName>style.visibility</p:attrName>
                                        </p:attrNameLst>
                                      </p:cBhvr>
                                      <p:to>
                                        <p:strVal val="visible"/>
                                      </p:to>
                                    </p:set>
                                    <p:anim to="" calcmode="lin" valueType="num">
                                      <p:cBhvr>
                                        <p:cTn id="15" dur="1" fill="hold"/>
                                        <p:tgtEl>
                                          <p:spTgt spid="20">
                                            <p:txEl>
                                              <p:pRg st="1" end="1"/>
                                            </p:txEl>
                                          </p:spTgt>
                                        </p:tgtEl>
                                        <p:attrNameLst>
                                          <p:attrName/>
                                        </p:attrNameLst>
                                      </p:cBhvr>
                                    </p:anim>
                                  </p:childTnLst>
                                </p:cTn>
                              </p:par>
                              <p:par>
                                <p:cTn id="16" presetID="24" presetClass="entr" presetSubtype="0" fill="hold" nodeType="withEffect">
                                  <p:stCondLst>
                                    <p:cond delay="0"/>
                                  </p:stCondLst>
                                  <p:childTnLst>
                                    <p:set>
                                      <p:cBhvr>
                                        <p:cTn id="17" dur="1" fill="hold">
                                          <p:stCondLst>
                                            <p:cond delay="0"/>
                                          </p:stCondLst>
                                        </p:cTn>
                                        <p:tgtEl>
                                          <p:spTgt spid="20">
                                            <p:txEl>
                                              <p:pRg st="2" end="2"/>
                                            </p:txEl>
                                          </p:spTgt>
                                        </p:tgtEl>
                                        <p:attrNameLst>
                                          <p:attrName>style.visibility</p:attrName>
                                        </p:attrNameLst>
                                      </p:cBhvr>
                                      <p:to>
                                        <p:strVal val="visible"/>
                                      </p:to>
                                    </p:set>
                                    <p:anim to="" calcmode="lin" valueType="num">
                                      <p:cBhvr>
                                        <p:cTn id="18" dur="1" fill="hold"/>
                                        <p:tgtEl>
                                          <p:spTgt spid="20">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 name="Content Placeholder 19"/>
          <p:cNvSpPr>
            <a:spLocks noGrp="1"/>
          </p:cNvSpPr>
          <p:nvPr>
            <p:ph idx="1"/>
          </p:nvPr>
        </p:nvSpPr>
        <p:spPr>
          <a:xfrm>
            <a:off x="1066800" y="914400"/>
            <a:ext cx="7010400" cy="5029200"/>
          </a:xfrm>
        </p:spPr>
        <p:txBody>
          <a:bodyPr/>
          <a:lstStyle/>
          <a:p>
            <a:pPr>
              <a:buFont typeface="Arial" pitchFamily="34" charset="0"/>
              <a:buChar char="•"/>
            </a:pPr>
            <a:r>
              <a:rPr lang="en-US" sz="2000" dirty="0" smtClean="0"/>
              <a:t>Predators will prey on children who few people will believe if they were to disclose the abuse.  </a:t>
            </a:r>
          </a:p>
          <a:p>
            <a:pPr>
              <a:buFont typeface="Arial" pitchFamily="34" charset="0"/>
              <a:buChar char="•"/>
            </a:pPr>
            <a:r>
              <a:rPr lang="en-US" sz="2000" dirty="0" smtClean="0"/>
              <a:t>We must be vigilant in protecting ALL the children in our churches.  </a:t>
            </a:r>
          </a:p>
          <a:p>
            <a:pPr>
              <a:buFont typeface="Arial" pitchFamily="34" charset="0"/>
              <a:buChar char="•"/>
            </a:pPr>
            <a:endParaRPr lang="en-US" sz="1800" dirty="0" smtClean="0"/>
          </a:p>
          <a:p>
            <a:pPr>
              <a:buNone/>
            </a:pPr>
            <a:r>
              <a:rPr lang="en-US" sz="1800" dirty="0" smtClean="0"/>
              <a:t>	 </a:t>
            </a:r>
            <a:r>
              <a:rPr lang="en-US" sz="2500" b="1" i="1" dirty="0" smtClean="0">
                <a:solidFill>
                  <a:srgbClr val="CC0000"/>
                </a:solidFill>
              </a:rPr>
              <a:t>Child molesters are very professional at what they do, and they do a good job at it.</a:t>
            </a:r>
          </a:p>
          <a:p>
            <a:pPr algn="ctr">
              <a:buNone/>
            </a:pPr>
            <a:r>
              <a:rPr lang="en-US" sz="2700" i="1" dirty="0" smtClean="0"/>
              <a:t>- </a:t>
            </a:r>
            <a:r>
              <a:rPr lang="en-US" sz="2000" i="1" dirty="0" smtClean="0"/>
              <a:t>Convicted child molester</a:t>
            </a:r>
            <a:r>
              <a:rPr lang="en-US" sz="2000" dirty="0" smtClean="0">
                <a:solidFill>
                  <a:srgbClr val="CC0000"/>
                </a:solidFill>
              </a:rPr>
              <a:t>   </a:t>
            </a:r>
            <a:endParaRPr lang="en-US" sz="2000" i="1" dirty="0" smtClean="0"/>
          </a:p>
        </p:txBody>
      </p:sp>
      <p:sp>
        <p:nvSpPr>
          <p:cNvPr id="4" name="Date Placeholder 3"/>
          <p:cNvSpPr>
            <a:spLocks noGrp="1"/>
          </p:cNvSpPr>
          <p:nvPr>
            <p:ph type="dt" sz="half" idx="10"/>
          </p:nvPr>
        </p:nvSpPr>
        <p:spPr/>
        <p:txBody>
          <a:bodyPr/>
          <a:lstStyle/>
          <a:p>
            <a:fld id="{A86AF4D2-1598-4F71-A072-75004E8F79DB}" type="datetime1">
              <a:rPr lang="en-US" smtClean="0"/>
              <a:pPr/>
              <a:t>7/20/12</a:t>
            </a:fld>
            <a:endParaRPr lang="en-US" dirty="0"/>
          </a:p>
        </p:txBody>
      </p:sp>
      <p:sp>
        <p:nvSpPr>
          <p:cNvPr id="5" name="Footer Placeholder 4"/>
          <p:cNvSpPr>
            <a:spLocks noGrp="1"/>
          </p:cNvSpPr>
          <p:nvPr>
            <p:ph type="ftr" sz="quarter" idx="11"/>
          </p:nvPr>
        </p:nvSpPr>
        <p:spPr/>
        <p:txBody>
          <a:bodyPr/>
          <a:lstStyle/>
          <a:p>
            <a:r>
              <a:rPr lang="en-US" dirty="0" smtClean="0"/>
              <a:t>copyright 2006 www.brainybetty.com</a:t>
            </a:r>
            <a:endParaRPr lang="en-US" dirty="0"/>
          </a:p>
        </p:txBody>
      </p:sp>
      <p:sp>
        <p:nvSpPr>
          <p:cNvPr id="6" name="Slide Number Placeholder 5"/>
          <p:cNvSpPr>
            <a:spLocks noGrp="1"/>
          </p:cNvSpPr>
          <p:nvPr>
            <p:ph type="sldNum" sz="quarter" idx="12"/>
          </p:nvPr>
        </p:nvSpPr>
        <p:spPr/>
        <p:txBody>
          <a:bodyPr/>
          <a:lstStyle/>
          <a:p>
            <a:fld id="{9227DB72-05B7-453D-AB80-F32813B7E3B4}" type="slidenum">
              <a:rPr lang="en-US" smtClean="0"/>
              <a:pPr/>
              <a:t>10</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to="" calcmode="lin" valueType="num">
                                      <p:cBhvr>
                                        <p:cTn id="7" dur="1" fill="hold"/>
                                        <p:tgtEl>
                                          <p:spTgt spid="20">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 to="" calcmode="lin" valueType="num">
                                      <p:cBhvr>
                                        <p:cTn id="12" dur="1" fill="hold"/>
                                        <p:tgtEl>
                                          <p:spTgt spid="20">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34" presetClass="entr" presetSubtype="0" fill="hold" nodeType="clickEffect">
                                  <p:stCondLst>
                                    <p:cond delay="0"/>
                                  </p:stCondLst>
                                  <p:childTnLst>
                                    <p:set>
                                      <p:cBhvr>
                                        <p:cTn id="16" dur="1" fill="hold">
                                          <p:stCondLst>
                                            <p:cond delay="0"/>
                                          </p:stCondLst>
                                        </p:cTn>
                                        <p:tgtEl>
                                          <p:spTgt spid="20">
                                            <p:txEl>
                                              <p:pRg st="3" end="3"/>
                                            </p:txEl>
                                          </p:spTgt>
                                        </p:tgtEl>
                                        <p:attrNameLst>
                                          <p:attrName>style.visibility</p:attrName>
                                        </p:attrNameLst>
                                      </p:cBhvr>
                                      <p:to>
                                        <p:strVal val="visible"/>
                                      </p:to>
                                    </p:set>
                                    <p:anim from="(-#ppt_w/2)" to="(#ppt_x)" calcmode="lin" valueType="num">
                                      <p:cBhvr>
                                        <p:cTn id="17" dur="300" fill="hold">
                                          <p:stCondLst>
                                            <p:cond delay="0"/>
                                          </p:stCondLst>
                                        </p:cTn>
                                        <p:tgtEl>
                                          <p:spTgt spid="20">
                                            <p:txEl>
                                              <p:pRg st="3" end="3"/>
                                            </p:txEl>
                                          </p:spTgt>
                                        </p:tgtEl>
                                        <p:attrNameLst>
                                          <p:attrName>ppt_x</p:attrName>
                                        </p:attrNameLst>
                                      </p:cBhvr>
                                    </p:anim>
                                    <p:anim from="0" to="-1.0" calcmode="lin" valueType="num">
                                      <p:cBhvr>
                                        <p:cTn id="18" dur="100" decel="50000" autoRev="1" fill="hold">
                                          <p:stCondLst>
                                            <p:cond delay="300"/>
                                          </p:stCondLst>
                                        </p:cTn>
                                        <p:tgtEl>
                                          <p:spTgt spid="20">
                                            <p:txEl>
                                              <p:pRg st="3" end="3"/>
                                            </p:txEl>
                                          </p:spTgt>
                                        </p:tgtEl>
                                        <p:attrNameLst>
                                          <p:attrName>xshear</p:attrName>
                                        </p:attrNameLst>
                                      </p:cBhvr>
                                    </p:anim>
                                    <p:animScale>
                                      <p:cBhvr>
                                        <p:cTn id="19" dur="100" decel="100000" autoRev="1" fill="hold">
                                          <p:stCondLst>
                                            <p:cond delay="300"/>
                                          </p:stCondLst>
                                        </p:cTn>
                                        <p:tgtEl>
                                          <p:spTgt spid="20">
                                            <p:txEl>
                                              <p:pRg st="3" end="3"/>
                                            </p:txEl>
                                          </p:spTgt>
                                        </p:tgtEl>
                                      </p:cBhvr>
                                      <p:from x="100000" y="100000"/>
                                      <p:to x="80000" y="100000"/>
                                    </p:animScale>
                                    <p:anim by="(#ppt_h/3+#ppt_w*0.1)" calcmode="lin" valueType="num">
                                      <p:cBhvr additive="sum">
                                        <p:cTn id="20" dur="100" decel="100000" autoRev="1" fill="hold">
                                          <p:stCondLst>
                                            <p:cond delay="300"/>
                                          </p:stCondLst>
                                        </p:cTn>
                                        <p:tgtEl>
                                          <p:spTgt spid="20">
                                            <p:txEl>
                                              <p:pRg st="3" end="3"/>
                                            </p:txEl>
                                          </p:spTgt>
                                        </p:tgtEl>
                                        <p:attrNameLst>
                                          <p:attrName>ppt_x</p:attrName>
                                        </p:attrNameLst>
                                      </p:cBhvr>
                                    </p:anim>
                                  </p:childTnLst>
                                </p:cTn>
                              </p:par>
                            </p:childTnLst>
                          </p:cTn>
                        </p:par>
                      </p:childTnLst>
                    </p:cTn>
                  </p:par>
                  <p:par>
                    <p:cTn id="21" fill="hold">
                      <p:stCondLst>
                        <p:cond delay="indefinite"/>
                      </p:stCondLst>
                      <p:childTnLst>
                        <p:par>
                          <p:cTn id="22" fill="hold">
                            <p:stCondLst>
                              <p:cond delay="0"/>
                            </p:stCondLst>
                            <p:childTnLst>
                              <p:par>
                                <p:cTn id="23" presetID="34" presetClass="entr" presetSubtype="0" fill="hold" nodeType="clickEffect">
                                  <p:stCondLst>
                                    <p:cond delay="0"/>
                                  </p:stCondLst>
                                  <p:childTnLst>
                                    <p:set>
                                      <p:cBhvr>
                                        <p:cTn id="24" dur="1" fill="hold">
                                          <p:stCondLst>
                                            <p:cond delay="0"/>
                                          </p:stCondLst>
                                        </p:cTn>
                                        <p:tgtEl>
                                          <p:spTgt spid="20">
                                            <p:txEl>
                                              <p:pRg st="4" end="4"/>
                                            </p:txEl>
                                          </p:spTgt>
                                        </p:tgtEl>
                                        <p:attrNameLst>
                                          <p:attrName>style.visibility</p:attrName>
                                        </p:attrNameLst>
                                      </p:cBhvr>
                                      <p:to>
                                        <p:strVal val="visible"/>
                                      </p:to>
                                    </p:set>
                                    <p:anim from="(-#ppt_w/2)" to="(#ppt_x)" calcmode="lin" valueType="num">
                                      <p:cBhvr>
                                        <p:cTn id="25" dur="300" fill="hold">
                                          <p:stCondLst>
                                            <p:cond delay="0"/>
                                          </p:stCondLst>
                                        </p:cTn>
                                        <p:tgtEl>
                                          <p:spTgt spid="20">
                                            <p:txEl>
                                              <p:pRg st="4" end="4"/>
                                            </p:txEl>
                                          </p:spTgt>
                                        </p:tgtEl>
                                        <p:attrNameLst>
                                          <p:attrName>ppt_x</p:attrName>
                                        </p:attrNameLst>
                                      </p:cBhvr>
                                    </p:anim>
                                    <p:anim from="0" to="-1.0" calcmode="lin" valueType="num">
                                      <p:cBhvr>
                                        <p:cTn id="26" dur="100" decel="50000" autoRev="1" fill="hold">
                                          <p:stCondLst>
                                            <p:cond delay="300"/>
                                          </p:stCondLst>
                                        </p:cTn>
                                        <p:tgtEl>
                                          <p:spTgt spid="20">
                                            <p:txEl>
                                              <p:pRg st="4" end="4"/>
                                            </p:txEl>
                                          </p:spTgt>
                                        </p:tgtEl>
                                        <p:attrNameLst>
                                          <p:attrName>xshear</p:attrName>
                                        </p:attrNameLst>
                                      </p:cBhvr>
                                    </p:anim>
                                    <p:animScale>
                                      <p:cBhvr>
                                        <p:cTn id="27" dur="100" decel="100000" autoRev="1" fill="hold">
                                          <p:stCondLst>
                                            <p:cond delay="300"/>
                                          </p:stCondLst>
                                        </p:cTn>
                                        <p:tgtEl>
                                          <p:spTgt spid="20">
                                            <p:txEl>
                                              <p:pRg st="4" end="4"/>
                                            </p:txEl>
                                          </p:spTgt>
                                        </p:tgtEl>
                                      </p:cBhvr>
                                      <p:from x="100000" y="100000"/>
                                      <p:to x="80000" y="100000"/>
                                    </p:animScale>
                                    <p:anim by="(#ppt_h/3+#ppt_w*0.1)" calcmode="lin" valueType="num">
                                      <p:cBhvr additive="sum">
                                        <p:cTn id="28" dur="100" decel="100000" autoRev="1" fill="hold">
                                          <p:stCondLst>
                                            <p:cond delay="300"/>
                                          </p:stCondLst>
                                        </p:cTn>
                                        <p:tgtEl>
                                          <p:spTgt spid="20">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 name="Content Placeholder 19"/>
          <p:cNvSpPr>
            <a:spLocks noGrp="1"/>
          </p:cNvSpPr>
          <p:nvPr>
            <p:ph idx="1"/>
          </p:nvPr>
        </p:nvSpPr>
        <p:spPr>
          <a:xfrm>
            <a:off x="1066800" y="990600"/>
            <a:ext cx="7010400" cy="4953000"/>
          </a:xfrm>
        </p:spPr>
        <p:txBody>
          <a:bodyPr/>
          <a:lstStyle/>
          <a:p>
            <a:pPr marL="971550" lvl="1" indent="-514350" algn="ctr">
              <a:spcBef>
                <a:spcPts val="0"/>
              </a:spcBef>
              <a:buNone/>
            </a:pPr>
            <a:r>
              <a:rPr lang="en-US" sz="2500" b="1" dirty="0" smtClean="0">
                <a:solidFill>
                  <a:srgbClr val="CC0000"/>
                </a:solidFill>
                <a:effectLst>
                  <a:outerShdw blurRad="38100" dist="38100" dir="2700000" algn="tl">
                    <a:srgbClr val="000000">
                      <a:alpha val="43137"/>
                    </a:srgbClr>
                  </a:outerShdw>
                </a:effectLst>
              </a:rPr>
              <a:t>Child Sexual Abuse within the Church</a:t>
            </a:r>
          </a:p>
          <a:p>
            <a:pPr marL="971550" lvl="1" indent="-514350" algn="ctr">
              <a:spcBef>
                <a:spcPts val="0"/>
              </a:spcBef>
              <a:buNone/>
            </a:pPr>
            <a:r>
              <a:rPr lang="en-US" sz="2400" b="1" dirty="0" smtClean="0">
                <a:solidFill>
                  <a:srgbClr val="CC0000"/>
                </a:solidFill>
              </a:rPr>
              <a:t>  The 5 Exploitations</a:t>
            </a:r>
          </a:p>
          <a:p>
            <a:pPr marL="457200" indent="-457200">
              <a:lnSpc>
                <a:spcPct val="80000"/>
              </a:lnSpc>
              <a:spcAft>
                <a:spcPts val="600"/>
              </a:spcAft>
              <a:buFont typeface="+mj-lt"/>
              <a:buAutoNum type="arabicPeriod"/>
              <a:defRPr/>
            </a:pPr>
            <a:r>
              <a:rPr lang="en-US" sz="2000" b="1" dirty="0" smtClean="0"/>
              <a:t>Exploitation of “Religious Cover”</a:t>
            </a:r>
          </a:p>
          <a:p>
            <a:pPr marL="857250" lvl="1" indent="-457200">
              <a:lnSpc>
                <a:spcPct val="80000"/>
              </a:lnSpc>
              <a:spcAft>
                <a:spcPts val="600"/>
              </a:spcAft>
              <a:buFont typeface="Arial" pitchFamily="34" charset="0"/>
              <a:buChar char="•"/>
              <a:defRPr/>
            </a:pPr>
            <a:r>
              <a:rPr lang="en-US" sz="1600" dirty="0" smtClean="0"/>
              <a:t>“Religious Cover” is the outward demonstration of religious practices or doctrine that covers over more sinister intentions and behaviors. </a:t>
            </a:r>
          </a:p>
          <a:p>
            <a:pPr marL="857250" lvl="1" indent="-457200">
              <a:lnSpc>
                <a:spcPct val="80000"/>
              </a:lnSpc>
              <a:spcAft>
                <a:spcPts val="600"/>
              </a:spcAft>
              <a:buFont typeface="Arial" pitchFamily="34" charset="0"/>
              <a:buChar char="•"/>
              <a:defRPr/>
            </a:pPr>
            <a:r>
              <a:rPr lang="en-US" sz="1600" dirty="0" smtClean="0"/>
              <a:t>Used to gain access and trust of children and their </a:t>
            </a:r>
            <a:r>
              <a:rPr lang="en-US" sz="1600" dirty="0" smtClean="0"/>
              <a:t>families (</a:t>
            </a:r>
            <a:r>
              <a:rPr lang="en-US" sz="1600" dirty="0" err="1" smtClean="0"/>
              <a:t>eg</a:t>
            </a:r>
            <a:r>
              <a:rPr lang="en-US" sz="1600" dirty="0" smtClean="0"/>
              <a:t>. </a:t>
            </a:r>
            <a:r>
              <a:rPr lang="en-US" sz="1600" dirty="0" smtClean="0"/>
              <a:t>y</a:t>
            </a:r>
            <a:r>
              <a:rPr lang="en-US" sz="1600" dirty="0" smtClean="0"/>
              <a:t>outh workers, pastors, teachers, and coaches)</a:t>
            </a:r>
            <a:endParaRPr lang="en-US" sz="1600" dirty="0" smtClean="0"/>
          </a:p>
          <a:p>
            <a:pPr marL="857250" lvl="1" indent="-457200">
              <a:lnSpc>
                <a:spcPct val="80000"/>
              </a:lnSpc>
              <a:spcAft>
                <a:spcPts val="600"/>
              </a:spcAft>
              <a:buFont typeface="Arial" pitchFamily="34" charset="0"/>
              <a:buChar char="•"/>
              <a:defRPr/>
            </a:pPr>
            <a:r>
              <a:rPr lang="en-US" sz="1600" dirty="0" smtClean="0">
                <a:solidFill>
                  <a:srgbClr val="C00000"/>
                </a:solidFill>
              </a:rPr>
              <a:t>Hard core offenders maintaining significant involvement with religious institutions “had more sexual offense convictions, more victims, and younger victims.” </a:t>
            </a:r>
            <a:r>
              <a:rPr lang="en-US" sz="1200" b="1" dirty="0" err="1" smtClean="0"/>
              <a:t>Eshuys</a:t>
            </a:r>
            <a:r>
              <a:rPr lang="en-US" sz="1200" b="1" dirty="0" smtClean="0"/>
              <a:t> &amp; </a:t>
            </a:r>
            <a:r>
              <a:rPr lang="en-US" sz="1200" b="1" dirty="0" err="1" smtClean="0"/>
              <a:t>Smallbone</a:t>
            </a:r>
            <a:r>
              <a:rPr lang="en-US" sz="1200" b="1" dirty="0" smtClean="0"/>
              <a:t>, </a:t>
            </a:r>
            <a:r>
              <a:rPr lang="en-US" sz="1200" b="1" i="1" dirty="0" smtClean="0"/>
              <a:t>Religious Affiliations Among Adult Sexual Offenders (2006)</a:t>
            </a:r>
          </a:p>
          <a:p>
            <a:pPr marL="457200" indent="-457200">
              <a:lnSpc>
                <a:spcPct val="80000"/>
              </a:lnSpc>
              <a:buFont typeface="+mj-lt"/>
              <a:buAutoNum type="arabicPeriod"/>
              <a:defRPr/>
            </a:pPr>
            <a:r>
              <a:rPr lang="en-US" sz="2000" b="1" dirty="0" smtClean="0"/>
              <a:t>Exploitation of Faith Issues </a:t>
            </a:r>
          </a:p>
          <a:p>
            <a:pPr marL="857250" lvl="1" indent="-457200">
              <a:lnSpc>
                <a:spcPct val="80000"/>
              </a:lnSpc>
              <a:buFont typeface="+mj-lt"/>
              <a:buAutoNum type="alphaLcPeriod"/>
              <a:defRPr/>
            </a:pPr>
            <a:r>
              <a:rPr lang="en-US" sz="1600" dirty="0" smtClean="0"/>
              <a:t>Issues of faith are often distorted &amp; manipulated to coerce victims in submitting to abuse </a:t>
            </a:r>
            <a:r>
              <a:rPr lang="en-US" sz="1600" u="sng" dirty="0" smtClean="0"/>
              <a:t>and</a:t>
            </a:r>
            <a:r>
              <a:rPr lang="en-US" sz="1600" dirty="0" smtClean="0"/>
              <a:t> to be quiet about it:</a:t>
            </a:r>
          </a:p>
          <a:p>
            <a:pPr marL="1200150" lvl="2" indent="-342900">
              <a:lnSpc>
                <a:spcPct val="80000"/>
              </a:lnSpc>
              <a:buFont typeface="Arial"/>
              <a:buChar char="•"/>
              <a:defRPr/>
            </a:pPr>
            <a:r>
              <a:rPr lang="en-US" sz="1200" dirty="0" smtClean="0"/>
              <a:t>Defining “sin” to justify (Ex. </a:t>
            </a:r>
            <a:r>
              <a:rPr lang="en-US" sz="1200" i="1" dirty="0" smtClean="0"/>
              <a:t>This is the expression of God ordained love)</a:t>
            </a:r>
            <a:endParaRPr lang="en-US" sz="1200" dirty="0" smtClean="0"/>
          </a:p>
          <a:p>
            <a:pPr marL="1200150" lvl="2" indent="-342900">
              <a:lnSpc>
                <a:spcPct val="80000"/>
              </a:lnSpc>
              <a:buFont typeface="Arial"/>
              <a:buChar char="•"/>
              <a:defRPr/>
            </a:pPr>
            <a:r>
              <a:rPr lang="en-US" sz="1200" dirty="0" smtClean="0"/>
              <a:t>Defining “sin” to silence.  (Ex. </a:t>
            </a:r>
            <a:r>
              <a:rPr lang="en-US" sz="1200" i="1" dirty="0" smtClean="0"/>
              <a:t>You should be ashamed of your sin)</a:t>
            </a:r>
            <a:endParaRPr lang="en-US" sz="1200" dirty="0" smtClean="0"/>
          </a:p>
          <a:p>
            <a:pPr marL="1200150" lvl="2" indent="-342900">
              <a:lnSpc>
                <a:spcPct val="80000"/>
              </a:lnSpc>
              <a:buFont typeface="Arial"/>
              <a:buChar char="•"/>
              <a:defRPr/>
            </a:pPr>
            <a:r>
              <a:rPr lang="en-US" sz="1200" dirty="0" smtClean="0"/>
              <a:t>Distancing from God  (Ex.  </a:t>
            </a:r>
            <a:r>
              <a:rPr lang="en-US" sz="1200" i="1" dirty="0" smtClean="0"/>
              <a:t>Because of your sin, God doesn’t care about you, but I do.</a:t>
            </a:r>
            <a:r>
              <a:rPr lang="en-US" sz="1200" dirty="0" smtClean="0"/>
              <a:t>)</a:t>
            </a:r>
          </a:p>
          <a:p>
            <a:pPr marL="1200150" lvl="2" indent="-342900">
              <a:lnSpc>
                <a:spcPct val="80000"/>
              </a:lnSpc>
              <a:spcAft>
                <a:spcPts val="600"/>
              </a:spcAft>
              <a:buFont typeface="Arial"/>
              <a:buChar char="•"/>
              <a:defRPr/>
            </a:pPr>
            <a:r>
              <a:rPr lang="en-US" sz="1200" dirty="0" smtClean="0"/>
              <a:t>Can you think of others?</a:t>
            </a:r>
          </a:p>
          <a:p>
            <a:pPr marL="971550" lvl="1" indent="-514350">
              <a:buFont typeface="Wingdings" pitchFamily="2" charset="2"/>
              <a:buChar char="§"/>
            </a:pPr>
            <a:endParaRPr lang="en-US" sz="2400" b="1" dirty="0" smtClean="0">
              <a:solidFill>
                <a:srgbClr val="CC0000"/>
              </a:solidFill>
            </a:endParaRPr>
          </a:p>
          <a:p>
            <a:pPr lvl="1">
              <a:buFont typeface="Wingdings" pitchFamily="2" charset="2"/>
              <a:buChar char="§"/>
            </a:pPr>
            <a:endParaRPr lang="en-US" sz="2800" b="1" dirty="0" smtClean="0">
              <a:solidFill>
                <a:srgbClr val="CC0000"/>
              </a:solidFill>
            </a:endParaRPr>
          </a:p>
          <a:p>
            <a:pPr lvl="1">
              <a:buNone/>
            </a:pPr>
            <a:endParaRPr lang="en-US" sz="2800" b="1" dirty="0" smtClean="0">
              <a:solidFill>
                <a:srgbClr val="CC0000"/>
              </a:solidFill>
            </a:endParaRPr>
          </a:p>
        </p:txBody>
      </p:sp>
      <p:sp>
        <p:nvSpPr>
          <p:cNvPr id="4" name="Date Placeholder 3"/>
          <p:cNvSpPr>
            <a:spLocks noGrp="1"/>
          </p:cNvSpPr>
          <p:nvPr>
            <p:ph type="dt" sz="half" idx="10"/>
          </p:nvPr>
        </p:nvSpPr>
        <p:spPr/>
        <p:txBody>
          <a:bodyPr/>
          <a:lstStyle/>
          <a:p>
            <a:fld id="{A86AF4D2-1598-4F71-A072-75004E8F79DB}" type="datetime1">
              <a:rPr lang="en-US" smtClean="0"/>
              <a:pPr/>
              <a:t>7/20/12</a:t>
            </a:fld>
            <a:endParaRPr lang="en-US" dirty="0"/>
          </a:p>
        </p:txBody>
      </p:sp>
      <p:sp>
        <p:nvSpPr>
          <p:cNvPr id="5" name="Footer Placeholder 4"/>
          <p:cNvSpPr>
            <a:spLocks noGrp="1"/>
          </p:cNvSpPr>
          <p:nvPr>
            <p:ph type="ftr" sz="quarter" idx="11"/>
          </p:nvPr>
        </p:nvSpPr>
        <p:spPr/>
        <p:txBody>
          <a:bodyPr/>
          <a:lstStyle/>
          <a:p>
            <a:r>
              <a:rPr lang="en-US" dirty="0" smtClean="0"/>
              <a:t>copyright 2006 www.brainybetty.com</a:t>
            </a:r>
            <a:endParaRPr lang="en-US" dirty="0"/>
          </a:p>
        </p:txBody>
      </p:sp>
      <p:sp>
        <p:nvSpPr>
          <p:cNvPr id="6" name="Slide Number Placeholder 5"/>
          <p:cNvSpPr>
            <a:spLocks noGrp="1"/>
          </p:cNvSpPr>
          <p:nvPr>
            <p:ph type="sldNum" sz="quarter" idx="12"/>
          </p:nvPr>
        </p:nvSpPr>
        <p:spPr/>
        <p:txBody>
          <a:bodyPr/>
          <a:lstStyle/>
          <a:p>
            <a:fld id="{9227DB72-05B7-453D-AB80-F32813B7E3B4}" type="slidenum">
              <a:rPr lang="en-US" smtClean="0"/>
              <a:pPr/>
              <a:t>11</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to="" calcmode="lin" valueType="num">
                                      <p:cBhvr>
                                        <p:cTn id="7" dur="1" fill="hold"/>
                                        <p:tgtEl>
                                          <p:spTgt spid="20">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 to="" calcmode="lin" valueType="num">
                                      <p:cBhvr>
                                        <p:cTn id="12" dur="1" fill="hold"/>
                                        <p:tgtEl>
                                          <p:spTgt spid="20">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 to="" calcmode="lin" valueType="num">
                                      <p:cBhvr>
                                        <p:cTn id="17" dur="1" fill="hold"/>
                                        <p:tgtEl>
                                          <p:spTgt spid="20">
                                            <p:txEl>
                                              <p:pRg st="2" end="2"/>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 to="" calcmode="lin" valueType="num">
                                      <p:cBhvr>
                                        <p:cTn id="22" dur="1" fill="hold"/>
                                        <p:tgtEl>
                                          <p:spTgt spid="20">
                                            <p:txEl>
                                              <p:pRg st="3" end="3"/>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 to="" calcmode="lin" valueType="num">
                                      <p:cBhvr>
                                        <p:cTn id="27" dur="1" fill="hold"/>
                                        <p:tgtEl>
                                          <p:spTgt spid="20">
                                            <p:txEl>
                                              <p:pRg st="4" end="4"/>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20">
                                            <p:txEl>
                                              <p:pRg st="5" end="5"/>
                                            </p:txEl>
                                          </p:spTgt>
                                        </p:tgtEl>
                                        <p:attrNameLst>
                                          <p:attrName>style.visibility</p:attrName>
                                        </p:attrNameLst>
                                      </p:cBhvr>
                                      <p:to>
                                        <p:strVal val="visible"/>
                                      </p:to>
                                    </p:set>
                                    <p:anim to="" calcmode="lin" valueType="num">
                                      <p:cBhvr>
                                        <p:cTn id="32" dur="1" fill="hold"/>
                                        <p:tgtEl>
                                          <p:spTgt spid="20">
                                            <p:txEl>
                                              <p:pRg st="5" end="5"/>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nodeType="clickEffect">
                                  <p:stCondLst>
                                    <p:cond delay="0"/>
                                  </p:stCondLst>
                                  <p:childTnLst>
                                    <p:set>
                                      <p:cBhvr>
                                        <p:cTn id="36" dur="1" fill="hold">
                                          <p:stCondLst>
                                            <p:cond delay="0"/>
                                          </p:stCondLst>
                                        </p:cTn>
                                        <p:tgtEl>
                                          <p:spTgt spid="20">
                                            <p:txEl>
                                              <p:pRg st="6" end="6"/>
                                            </p:txEl>
                                          </p:spTgt>
                                        </p:tgtEl>
                                        <p:attrNameLst>
                                          <p:attrName>style.visibility</p:attrName>
                                        </p:attrNameLst>
                                      </p:cBhvr>
                                      <p:to>
                                        <p:strVal val="visible"/>
                                      </p:to>
                                    </p:set>
                                    <p:anim to="" calcmode="lin" valueType="num">
                                      <p:cBhvr>
                                        <p:cTn id="37" dur="1" fill="hold"/>
                                        <p:tgtEl>
                                          <p:spTgt spid="20">
                                            <p:txEl>
                                              <p:pRg st="6" end="6"/>
                                            </p:txEl>
                                          </p:spTgt>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nodeType="clickEffect">
                                  <p:stCondLst>
                                    <p:cond delay="0"/>
                                  </p:stCondLst>
                                  <p:childTnLst>
                                    <p:set>
                                      <p:cBhvr>
                                        <p:cTn id="41" dur="1" fill="hold">
                                          <p:stCondLst>
                                            <p:cond delay="0"/>
                                          </p:stCondLst>
                                        </p:cTn>
                                        <p:tgtEl>
                                          <p:spTgt spid="20">
                                            <p:txEl>
                                              <p:pRg st="7" end="7"/>
                                            </p:txEl>
                                          </p:spTgt>
                                        </p:tgtEl>
                                        <p:attrNameLst>
                                          <p:attrName>style.visibility</p:attrName>
                                        </p:attrNameLst>
                                      </p:cBhvr>
                                      <p:to>
                                        <p:strVal val="visible"/>
                                      </p:to>
                                    </p:set>
                                    <p:anim to="" calcmode="lin" valueType="num">
                                      <p:cBhvr>
                                        <p:cTn id="42" dur="1" fill="hold"/>
                                        <p:tgtEl>
                                          <p:spTgt spid="20">
                                            <p:txEl>
                                              <p:pRg st="7" end="7"/>
                                            </p:txEl>
                                          </p:spTgt>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nodeType="clickEffect">
                                  <p:stCondLst>
                                    <p:cond delay="0"/>
                                  </p:stCondLst>
                                  <p:childTnLst>
                                    <p:set>
                                      <p:cBhvr>
                                        <p:cTn id="46" dur="1" fill="hold">
                                          <p:stCondLst>
                                            <p:cond delay="0"/>
                                          </p:stCondLst>
                                        </p:cTn>
                                        <p:tgtEl>
                                          <p:spTgt spid="20">
                                            <p:txEl>
                                              <p:pRg st="8" end="8"/>
                                            </p:txEl>
                                          </p:spTgt>
                                        </p:tgtEl>
                                        <p:attrNameLst>
                                          <p:attrName>style.visibility</p:attrName>
                                        </p:attrNameLst>
                                      </p:cBhvr>
                                      <p:to>
                                        <p:strVal val="visible"/>
                                      </p:to>
                                    </p:set>
                                    <p:anim to="" calcmode="lin" valueType="num">
                                      <p:cBhvr>
                                        <p:cTn id="47" dur="1" fill="hold"/>
                                        <p:tgtEl>
                                          <p:spTgt spid="20">
                                            <p:txEl>
                                              <p:pRg st="8" end="8"/>
                                            </p:txEl>
                                          </p:spTgt>
                                        </p:tgtEl>
                                        <p:attrNameLst>
                                          <p:attrName/>
                                        </p:attrNameLst>
                                      </p:cBhvr>
                                    </p:anim>
                                  </p:childTnLst>
                                </p:cTn>
                              </p:par>
                            </p:childTnLst>
                          </p:cTn>
                        </p:par>
                      </p:childTnLst>
                    </p:cTn>
                  </p:par>
                  <p:par>
                    <p:cTn id="48" fill="hold">
                      <p:stCondLst>
                        <p:cond delay="indefinite"/>
                      </p:stCondLst>
                      <p:childTnLst>
                        <p:par>
                          <p:cTn id="49" fill="hold">
                            <p:stCondLst>
                              <p:cond delay="0"/>
                            </p:stCondLst>
                            <p:childTnLst>
                              <p:par>
                                <p:cTn id="50" presetID="24" presetClass="entr" presetSubtype="0" fill="hold" nodeType="clickEffect">
                                  <p:stCondLst>
                                    <p:cond delay="0"/>
                                  </p:stCondLst>
                                  <p:childTnLst>
                                    <p:set>
                                      <p:cBhvr>
                                        <p:cTn id="51" dur="1" fill="hold">
                                          <p:stCondLst>
                                            <p:cond delay="0"/>
                                          </p:stCondLst>
                                        </p:cTn>
                                        <p:tgtEl>
                                          <p:spTgt spid="20">
                                            <p:txEl>
                                              <p:pRg st="9" end="9"/>
                                            </p:txEl>
                                          </p:spTgt>
                                        </p:tgtEl>
                                        <p:attrNameLst>
                                          <p:attrName>style.visibility</p:attrName>
                                        </p:attrNameLst>
                                      </p:cBhvr>
                                      <p:to>
                                        <p:strVal val="visible"/>
                                      </p:to>
                                    </p:set>
                                    <p:anim to="" calcmode="lin" valueType="num">
                                      <p:cBhvr>
                                        <p:cTn id="52" dur="1" fill="hold"/>
                                        <p:tgtEl>
                                          <p:spTgt spid="20">
                                            <p:txEl>
                                              <p:pRg st="9" end="9"/>
                                            </p:txEl>
                                          </p:spTgt>
                                        </p:tgtEl>
                                        <p:attrNameLst>
                                          <p:attrName/>
                                        </p:attrNameLst>
                                      </p:cBhvr>
                                    </p:anim>
                                  </p:childTnLst>
                                </p:cTn>
                              </p:par>
                            </p:childTnLst>
                          </p:cTn>
                        </p:par>
                      </p:childTnLst>
                    </p:cTn>
                  </p:par>
                  <p:par>
                    <p:cTn id="53" fill="hold">
                      <p:stCondLst>
                        <p:cond delay="indefinite"/>
                      </p:stCondLst>
                      <p:childTnLst>
                        <p:par>
                          <p:cTn id="54" fill="hold">
                            <p:stCondLst>
                              <p:cond delay="0"/>
                            </p:stCondLst>
                            <p:childTnLst>
                              <p:par>
                                <p:cTn id="55" presetID="24" presetClass="entr" presetSubtype="0" fill="hold" nodeType="clickEffect">
                                  <p:stCondLst>
                                    <p:cond delay="0"/>
                                  </p:stCondLst>
                                  <p:childTnLst>
                                    <p:set>
                                      <p:cBhvr>
                                        <p:cTn id="56" dur="1" fill="hold">
                                          <p:stCondLst>
                                            <p:cond delay="0"/>
                                          </p:stCondLst>
                                        </p:cTn>
                                        <p:tgtEl>
                                          <p:spTgt spid="20">
                                            <p:txEl>
                                              <p:pRg st="10" end="10"/>
                                            </p:txEl>
                                          </p:spTgt>
                                        </p:tgtEl>
                                        <p:attrNameLst>
                                          <p:attrName>style.visibility</p:attrName>
                                        </p:attrNameLst>
                                      </p:cBhvr>
                                      <p:to>
                                        <p:strVal val="visible"/>
                                      </p:to>
                                    </p:set>
                                    <p:anim to="" calcmode="lin" valueType="num">
                                      <p:cBhvr>
                                        <p:cTn id="57" dur="1" fill="hold"/>
                                        <p:tgtEl>
                                          <p:spTgt spid="20">
                                            <p:txEl>
                                              <p:pRg st="10" end="10"/>
                                            </p:txEl>
                                          </p:spTgt>
                                        </p:tgtEl>
                                        <p:attrNameLst>
                                          <p:attrName/>
                                        </p:attrNameLst>
                                      </p:cBhvr>
                                    </p:anim>
                                  </p:childTnLst>
                                </p:cTn>
                              </p:par>
                            </p:childTnLst>
                          </p:cTn>
                        </p:par>
                      </p:childTnLst>
                    </p:cTn>
                  </p:par>
                  <p:par>
                    <p:cTn id="58" fill="hold">
                      <p:stCondLst>
                        <p:cond delay="indefinite"/>
                      </p:stCondLst>
                      <p:childTnLst>
                        <p:par>
                          <p:cTn id="59" fill="hold">
                            <p:stCondLst>
                              <p:cond delay="0"/>
                            </p:stCondLst>
                            <p:childTnLst>
                              <p:par>
                                <p:cTn id="60" presetID="24" presetClass="entr" presetSubtype="0" fill="hold" nodeType="clickEffect">
                                  <p:stCondLst>
                                    <p:cond delay="0"/>
                                  </p:stCondLst>
                                  <p:childTnLst>
                                    <p:set>
                                      <p:cBhvr>
                                        <p:cTn id="61" dur="1" fill="hold">
                                          <p:stCondLst>
                                            <p:cond delay="0"/>
                                          </p:stCondLst>
                                        </p:cTn>
                                        <p:tgtEl>
                                          <p:spTgt spid="20">
                                            <p:txEl>
                                              <p:pRg st="11" end="11"/>
                                            </p:txEl>
                                          </p:spTgt>
                                        </p:tgtEl>
                                        <p:attrNameLst>
                                          <p:attrName>style.visibility</p:attrName>
                                        </p:attrNameLst>
                                      </p:cBhvr>
                                      <p:to>
                                        <p:strVal val="visible"/>
                                      </p:to>
                                    </p:set>
                                    <p:anim to="" calcmode="lin" valueType="num">
                                      <p:cBhvr>
                                        <p:cTn id="62" dur="1" fill="hold"/>
                                        <p:tgtEl>
                                          <p:spTgt spid="20">
                                            <p:txEl>
                                              <p:pRg st="11" end="11"/>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219200"/>
            <a:ext cx="7162800" cy="533400"/>
          </a:xfrm>
        </p:spPr>
        <p:txBody>
          <a:bodyPr/>
          <a:lstStyle/>
          <a:p>
            <a:pPr marL="971550" lvl="1" indent="-514350">
              <a:spcBef>
                <a:spcPts val="0"/>
              </a:spcBef>
            </a:pPr>
            <a:r>
              <a:rPr lang="en-US" sz="2500" b="1" dirty="0" smtClean="0">
                <a:effectLst>
                  <a:outerShdw blurRad="38100" dist="38100" dir="2700000" algn="tl">
                    <a:srgbClr val="000000">
                      <a:alpha val="43137"/>
                    </a:srgbClr>
                  </a:outerShdw>
                </a:effectLst>
              </a:rPr>
              <a:t>Child Sexual Abuse within the Church</a:t>
            </a:r>
            <a:br>
              <a:rPr lang="en-US" sz="2500" b="1" dirty="0" smtClean="0">
                <a:effectLst>
                  <a:outerShdw blurRad="38100" dist="38100" dir="2700000" algn="tl">
                    <a:srgbClr val="000000">
                      <a:alpha val="43137"/>
                    </a:srgbClr>
                  </a:outerShdw>
                </a:effectLst>
              </a:rPr>
            </a:br>
            <a:r>
              <a:rPr lang="en-US" sz="2400" b="1" dirty="0" smtClean="0"/>
              <a:t>  The 5 Exploitations</a:t>
            </a:r>
            <a:br>
              <a:rPr lang="en-US" sz="2400" b="1" dirty="0" smtClean="0"/>
            </a:br>
            <a:endParaRPr lang="en-US" sz="2300" b="1" dirty="0"/>
          </a:p>
        </p:txBody>
      </p:sp>
      <p:sp>
        <p:nvSpPr>
          <p:cNvPr id="3" name="Content Placeholder 2"/>
          <p:cNvSpPr>
            <a:spLocks noGrp="1"/>
          </p:cNvSpPr>
          <p:nvPr>
            <p:ph idx="1"/>
          </p:nvPr>
        </p:nvSpPr>
        <p:spPr>
          <a:xfrm>
            <a:off x="1066800" y="1905000"/>
            <a:ext cx="7010400" cy="4038600"/>
          </a:xfrm>
        </p:spPr>
        <p:txBody>
          <a:bodyPr/>
          <a:lstStyle/>
          <a:p>
            <a:pPr marL="514350" indent="-457200">
              <a:lnSpc>
                <a:spcPct val="80000"/>
              </a:lnSpc>
              <a:buNone/>
              <a:defRPr/>
            </a:pPr>
            <a:r>
              <a:rPr lang="en-US" sz="2000" dirty="0" smtClean="0"/>
              <a:t>Exploitation of Faith Issues Continued:</a:t>
            </a:r>
          </a:p>
          <a:p>
            <a:pPr marL="914400" lvl="1" indent="-457200">
              <a:lnSpc>
                <a:spcPct val="80000"/>
              </a:lnSpc>
              <a:buFont typeface="+mj-lt"/>
              <a:buAutoNum type="alphaLcPeriod" startAt="2"/>
              <a:defRPr/>
            </a:pPr>
            <a:r>
              <a:rPr lang="en-US" sz="1600" dirty="0" smtClean="0"/>
              <a:t>The victim’s own analysis of religious doctrine may result in confusion and silence.</a:t>
            </a:r>
          </a:p>
          <a:p>
            <a:pPr marL="1314450" lvl="2" indent="-457200">
              <a:lnSpc>
                <a:spcPct val="80000"/>
              </a:lnSpc>
              <a:buFont typeface="Arial"/>
              <a:buChar char="•"/>
              <a:defRPr/>
            </a:pPr>
            <a:r>
              <a:rPr lang="en-US" sz="1200" dirty="0" smtClean="0"/>
              <a:t>Seven year old:  “Am I still a virgin in God’s eyes?”</a:t>
            </a:r>
            <a:endParaRPr lang="en-US" sz="1200" dirty="0" smtClean="0"/>
          </a:p>
          <a:p>
            <a:pPr marL="1314450" lvl="2" indent="-457200">
              <a:lnSpc>
                <a:spcPct val="80000"/>
              </a:lnSpc>
              <a:buFont typeface="Arial"/>
              <a:buChar char="•"/>
              <a:defRPr/>
            </a:pPr>
            <a:r>
              <a:rPr lang="en-US" sz="1200" dirty="0" smtClean="0"/>
              <a:t>“God </a:t>
            </a:r>
            <a:r>
              <a:rPr lang="en-US" sz="1200" dirty="0" smtClean="0"/>
              <a:t>is going to punish me for this secret sin</a:t>
            </a:r>
            <a:r>
              <a:rPr lang="en-US" sz="1200" dirty="0" smtClean="0"/>
              <a:t>.”</a:t>
            </a:r>
          </a:p>
          <a:p>
            <a:pPr marL="457200" indent="-457200">
              <a:lnSpc>
                <a:spcPct val="80000"/>
              </a:lnSpc>
              <a:buFont typeface="+mj-lt"/>
              <a:buAutoNum type="arabicPeriod" startAt="3"/>
              <a:defRPr/>
            </a:pPr>
            <a:r>
              <a:rPr lang="en-US" sz="2000" b="1" dirty="0" smtClean="0"/>
              <a:t>Exploitation of </a:t>
            </a:r>
            <a:r>
              <a:rPr lang="en-US" sz="2000" b="1" u="sng" dirty="0" smtClean="0"/>
              <a:t>Power</a:t>
            </a:r>
            <a:r>
              <a:rPr lang="en-US" sz="2000" b="1" dirty="0" smtClean="0"/>
              <a:t>:</a:t>
            </a:r>
          </a:p>
          <a:p>
            <a:pPr marL="857250" lvl="1" indent="-457200">
              <a:lnSpc>
                <a:spcPct val="80000"/>
              </a:lnSpc>
              <a:buFont typeface="Arial"/>
              <a:buChar char="•"/>
              <a:defRPr/>
            </a:pPr>
            <a:r>
              <a:rPr lang="en-US" sz="2000" dirty="0" smtClean="0"/>
              <a:t>Submission to authority. From the earliest age, children are taught to “respect and obey their elders”. </a:t>
            </a:r>
          </a:p>
          <a:p>
            <a:pPr marL="857250" lvl="1" indent="-457200">
              <a:lnSpc>
                <a:spcPct val="80000"/>
              </a:lnSpc>
              <a:buFont typeface="Arial"/>
              <a:buChar char="•"/>
              <a:defRPr/>
            </a:pPr>
            <a:r>
              <a:rPr lang="en-US" sz="2000" dirty="0" smtClean="0"/>
              <a:t>Authoritarian Leadership – Faith leaders often distort their role &amp; authority by claiming to speak for God.</a:t>
            </a:r>
          </a:p>
          <a:p>
            <a:pPr marL="1257300" lvl="2" indent="-457200">
              <a:lnSpc>
                <a:spcPct val="80000"/>
              </a:lnSpc>
              <a:buFont typeface="Arial"/>
              <a:buChar char="•"/>
              <a:defRPr/>
            </a:pPr>
            <a:r>
              <a:rPr lang="en-US" sz="1600" dirty="0" smtClean="0"/>
              <a:t>No accountability</a:t>
            </a:r>
          </a:p>
          <a:p>
            <a:pPr marL="1257300" lvl="2" indent="-457200">
              <a:lnSpc>
                <a:spcPct val="80000"/>
              </a:lnSpc>
              <a:buFont typeface="Arial"/>
              <a:buChar char="•"/>
              <a:defRPr/>
            </a:pPr>
            <a:r>
              <a:rPr lang="en-US" sz="1600" dirty="0" smtClean="0"/>
              <a:t>Unresponsive to concerns raised regarding abuse.</a:t>
            </a:r>
          </a:p>
          <a:p>
            <a:pPr marL="1257300" lvl="2" indent="-457200">
              <a:lnSpc>
                <a:spcPct val="80000"/>
              </a:lnSpc>
              <a:buFont typeface="Arial"/>
              <a:buChar char="•"/>
              <a:defRPr/>
            </a:pPr>
            <a:r>
              <a:rPr lang="en-US" sz="1600" dirty="0" smtClean="0"/>
              <a:t>Adults are valued more than children.</a:t>
            </a:r>
          </a:p>
          <a:p>
            <a:pPr marL="1257300" lvl="2" indent="-457200">
              <a:lnSpc>
                <a:spcPct val="80000"/>
              </a:lnSpc>
              <a:buFont typeface="Arial"/>
              <a:buChar char="•"/>
              <a:defRPr/>
            </a:pPr>
            <a:r>
              <a:rPr lang="en-US" sz="1600" dirty="0" smtClean="0"/>
              <a:t>Victims are seen as “sinful” and trouble-makers and are often ostracized.</a:t>
            </a:r>
          </a:p>
          <a:p>
            <a:pPr marL="1257300" lvl="2" indent="-457200">
              <a:lnSpc>
                <a:spcPct val="80000"/>
              </a:lnSpc>
              <a:buFont typeface="Arial"/>
              <a:buChar char="•"/>
              <a:defRPr/>
            </a:pPr>
            <a:r>
              <a:rPr lang="en-US" sz="1600" dirty="0" smtClean="0"/>
              <a:t>These environments are ripe for abuse.</a:t>
            </a:r>
            <a:endParaRPr lang="en-US" sz="1200" dirty="0" smtClean="0"/>
          </a:p>
          <a:p>
            <a:pPr lvl="1">
              <a:buNone/>
            </a:pPr>
            <a:endParaRPr lang="en-US" sz="1600" dirty="0" smtClean="0"/>
          </a:p>
        </p:txBody>
      </p:sp>
      <p:sp>
        <p:nvSpPr>
          <p:cNvPr id="4" name="Date Placeholder 3"/>
          <p:cNvSpPr>
            <a:spLocks noGrp="1"/>
          </p:cNvSpPr>
          <p:nvPr>
            <p:ph type="dt" sz="half" idx="10"/>
          </p:nvPr>
        </p:nvSpPr>
        <p:spPr/>
        <p:txBody>
          <a:bodyPr/>
          <a:lstStyle/>
          <a:p>
            <a:fld id="{4D3BD549-D0B7-4CF5-A8D3-E2B540ADF383}" type="datetime1">
              <a:rPr lang="en-US" smtClean="0"/>
              <a:pPr/>
              <a:t>7/20/12</a:t>
            </a:fld>
            <a:endParaRPr lang="en-US" dirty="0"/>
          </a:p>
        </p:txBody>
      </p:sp>
      <p:sp>
        <p:nvSpPr>
          <p:cNvPr id="5" name="Footer Placeholder 4"/>
          <p:cNvSpPr>
            <a:spLocks noGrp="1"/>
          </p:cNvSpPr>
          <p:nvPr>
            <p:ph type="ftr" sz="quarter" idx="11"/>
          </p:nvPr>
        </p:nvSpPr>
        <p:spPr/>
        <p:txBody>
          <a:bodyPr/>
          <a:lstStyle/>
          <a:p>
            <a:r>
              <a:rPr lang="en-US" dirty="0" smtClean="0"/>
              <a:t>copyright 2006 www.brainybetty.com</a:t>
            </a:r>
            <a:endParaRPr lang="en-US" dirty="0"/>
          </a:p>
        </p:txBody>
      </p:sp>
      <p:sp>
        <p:nvSpPr>
          <p:cNvPr id="6" name="Slide Number Placeholder 5"/>
          <p:cNvSpPr>
            <a:spLocks noGrp="1"/>
          </p:cNvSpPr>
          <p:nvPr>
            <p:ph type="sldNum" sz="quarter" idx="12"/>
          </p:nvPr>
        </p:nvSpPr>
        <p:spPr/>
        <p:txBody>
          <a:bodyPr/>
          <a:lstStyle/>
          <a:p>
            <a:fld id="{820FCCB5-F230-424F-8FE8-1C6949785213}" type="slidenum">
              <a:rPr lang="en-US" smtClean="0"/>
              <a:pPr/>
              <a:t>12</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3">
                                            <p:txEl>
                                              <p:pRg st="0" end="0"/>
                                            </p:txEl>
                                          </p:spTgt>
                                        </p:tgtEl>
                                        <p:attrNameLst>
                                          <p:attrName>ppt_x</p:attrName>
                                        </p:attrNameLst>
                                      </p:cBhvr>
                                    </p:anim>
                                    <p:anim from="0" to="-1.0" calcmode="lin" valueType="num">
                                      <p:cBhvr>
                                        <p:cTn id="8" dur="200" decel="50000" autoRev="1" fill="hold">
                                          <p:stCondLst>
                                            <p:cond delay="600"/>
                                          </p:stCondLst>
                                        </p:cTn>
                                        <p:tgtEl>
                                          <p:spTgt spid="3">
                                            <p:txEl>
                                              <p:pRg st="0" end="0"/>
                                            </p:txEl>
                                          </p:spTgt>
                                        </p:tgtEl>
                                        <p:attrNameLst>
                                          <p:attrName>xshear</p:attrName>
                                        </p:attrNameLst>
                                      </p:cBhvr>
                                    </p:anim>
                                    <p:animScale>
                                      <p:cBhvr>
                                        <p:cTn id="9" dur="200" decel="100000" autoRev="1" fill="hold">
                                          <p:stCondLst>
                                            <p:cond delay="600"/>
                                          </p:stCondLst>
                                        </p:cTn>
                                        <p:tgtEl>
                                          <p:spTgt spid="3">
                                            <p:txEl>
                                              <p:pRg st="0" end="0"/>
                                            </p:txEl>
                                          </p:spTgt>
                                        </p:tgtEl>
                                      </p:cBhvr>
                                      <p:from x="100000" y="100000"/>
                                      <p:to x="80000" y="100000"/>
                                    </p:animScale>
                                    <p:anim by="(#ppt_h/3+#ppt_w*0.1)" calcmode="lin" valueType="num">
                                      <p:cBhvr additive="sum">
                                        <p:cTn id="10"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from="(-#ppt_w/2)" to="(#ppt_x)" calcmode="lin" valueType="num">
                                      <p:cBhvr>
                                        <p:cTn id="15" dur="600" fill="hold">
                                          <p:stCondLst>
                                            <p:cond delay="0"/>
                                          </p:stCondLst>
                                        </p:cTn>
                                        <p:tgtEl>
                                          <p:spTgt spid="3">
                                            <p:txEl>
                                              <p:pRg st="1" end="1"/>
                                            </p:txEl>
                                          </p:spTgt>
                                        </p:tgtEl>
                                        <p:attrNameLst>
                                          <p:attrName>ppt_x</p:attrName>
                                        </p:attrNameLst>
                                      </p:cBhvr>
                                    </p:anim>
                                    <p:anim from="0" to="-1.0" calcmode="lin" valueType="num">
                                      <p:cBhvr>
                                        <p:cTn id="16" dur="200" decel="50000" autoRev="1" fill="hold">
                                          <p:stCondLst>
                                            <p:cond delay="600"/>
                                          </p:stCondLst>
                                        </p:cTn>
                                        <p:tgtEl>
                                          <p:spTgt spid="3">
                                            <p:txEl>
                                              <p:pRg st="1" end="1"/>
                                            </p:txEl>
                                          </p:spTgt>
                                        </p:tgtEl>
                                        <p:attrNameLst>
                                          <p:attrName>xshear</p:attrName>
                                        </p:attrNameLst>
                                      </p:cBhvr>
                                    </p:anim>
                                    <p:animScale>
                                      <p:cBhvr>
                                        <p:cTn id="17" dur="200" decel="100000" autoRev="1" fill="hold">
                                          <p:stCondLst>
                                            <p:cond delay="600"/>
                                          </p:stCondLst>
                                        </p:cTn>
                                        <p:tgtEl>
                                          <p:spTgt spid="3">
                                            <p:txEl>
                                              <p:pRg st="1" end="1"/>
                                            </p:txEl>
                                          </p:spTgt>
                                        </p:tgtEl>
                                      </p:cBhvr>
                                      <p:from x="100000" y="100000"/>
                                      <p:to x="80000" y="100000"/>
                                    </p:animScale>
                                    <p:anim by="(#ppt_h/3+#ppt_w*0.1)" calcmode="lin" valueType="num">
                                      <p:cBhvr additive="sum">
                                        <p:cTn id="18" dur="200" decel="100000" autoRev="1" fill="hold">
                                          <p:stCondLst>
                                            <p:cond delay="600"/>
                                          </p:stCondLst>
                                        </p:cTn>
                                        <p:tgtEl>
                                          <p:spTgt spid="3">
                                            <p:txEl>
                                              <p:pRg st="1" end="1"/>
                                            </p:txEl>
                                          </p:spTgt>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from="(-#ppt_w/2)" to="(#ppt_x)" calcmode="lin" valueType="num">
                                      <p:cBhvr>
                                        <p:cTn id="23" dur="600" fill="hold">
                                          <p:stCondLst>
                                            <p:cond delay="0"/>
                                          </p:stCondLst>
                                        </p:cTn>
                                        <p:tgtEl>
                                          <p:spTgt spid="3">
                                            <p:txEl>
                                              <p:pRg st="2" end="2"/>
                                            </p:txEl>
                                          </p:spTgt>
                                        </p:tgtEl>
                                        <p:attrNameLst>
                                          <p:attrName>ppt_x</p:attrName>
                                        </p:attrNameLst>
                                      </p:cBhvr>
                                    </p:anim>
                                    <p:anim from="0" to="-1.0" calcmode="lin" valueType="num">
                                      <p:cBhvr>
                                        <p:cTn id="24" dur="200" decel="50000" autoRev="1" fill="hold">
                                          <p:stCondLst>
                                            <p:cond delay="600"/>
                                          </p:stCondLst>
                                        </p:cTn>
                                        <p:tgtEl>
                                          <p:spTgt spid="3">
                                            <p:txEl>
                                              <p:pRg st="2" end="2"/>
                                            </p:txEl>
                                          </p:spTgt>
                                        </p:tgtEl>
                                        <p:attrNameLst>
                                          <p:attrName>xshear</p:attrName>
                                        </p:attrNameLst>
                                      </p:cBhvr>
                                    </p:anim>
                                    <p:animScale>
                                      <p:cBhvr>
                                        <p:cTn id="25" dur="200" decel="100000" autoRev="1" fill="hold">
                                          <p:stCondLst>
                                            <p:cond delay="600"/>
                                          </p:stCondLst>
                                        </p:cTn>
                                        <p:tgtEl>
                                          <p:spTgt spid="3">
                                            <p:txEl>
                                              <p:pRg st="2" end="2"/>
                                            </p:txEl>
                                          </p:spTgt>
                                        </p:tgtEl>
                                      </p:cBhvr>
                                      <p:from x="100000" y="100000"/>
                                      <p:to x="80000" y="100000"/>
                                    </p:animScale>
                                    <p:anim by="(#ppt_h/3+#ppt_w*0.1)" calcmode="lin" valueType="num">
                                      <p:cBhvr additive="sum">
                                        <p:cTn id="26" dur="200" decel="100000" autoRev="1" fill="hold">
                                          <p:stCondLst>
                                            <p:cond delay="600"/>
                                          </p:stCondLst>
                                        </p:cTn>
                                        <p:tgtEl>
                                          <p:spTgt spid="3">
                                            <p:txEl>
                                              <p:pRg st="2" end="2"/>
                                            </p:txEl>
                                          </p:spTgt>
                                        </p:tgtEl>
                                        <p:attrNameLst>
                                          <p:attrName>ppt_x</p:attrName>
                                        </p:attrNameLst>
                                      </p:cBhvr>
                                    </p:anim>
                                  </p:childTnLst>
                                </p:cTn>
                              </p:par>
                              <p:par>
                                <p:cTn id="27" presetID="34" presetClass="entr" presetSubtype="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from="(-#ppt_w/2)" to="(#ppt_x)" calcmode="lin" valueType="num">
                                      <p:cBhvr>
                                        <p:cTn id="29" dur="600" fill="hold">
                                          <p:stCondLst>
                                            <p:cond delay="0"/>
                                          </p:stCondLst>
                                        </p:cTn>
                                        <p:tgtEl>
                                          <p:spTgt spid="3">
                                            <p:txEl>
                                              <p:pRg st="3" end="3"/>
                                            </p:txEl>
                                          </p:spTgt>
                                        </p:tgtEl>
                                        <p:attrNameLst>
                                          <p:attrName>ppt_x</p:attrName>
                                        </p:attrNameLst>
                                      </p:cBhvr>
                                    </p:anim>
                                    <p:anim from="0" to="-1.0" calcmode="lin" valueType="num">
                                      <p:cBhvr>
                                        <p:cTn id="30" dur="200" decel="50000" autoRev="1" fill="hold">
                                          <p:stCondLst>
                                            <p:cond delay="600"/>
                                          </p:stCondLst>
                                        </p:cTn>
                                        <p:tgtEl>
                                          <p:spTgt spid="3">
                                            <p:txEl>
                                              <p:pRg st="3" end="3"/>
                                            </p:txEl>
                                          </p:spTgt>
                                        </p:tgtEl>
                                        <p:attrNameLst>
                                          <p:attrName>xshear</p:attrName>
                                        </p:attrNameLst>
                                      </p:cBhvr>
                                    </p:anim>
                                    <p:animScale>
                                      <p:cBhvr>
                                        <p:cTn id="31" dur="200" decel="100000" autoRev="1" fill="hold">
                                          <p:stCondLst>
                                            <p:cond delay="600"/>
                                          </p:stCondLst>
                                        </p:cTn>
                                        <p:tgtEl>
                                          <p:spTgt spid="3">
                                            <p:txEl>
                                              <p:pRg st="3" end="3"/>
                                            </p:txEl>
                                          </p:spTgt>
                                        </p:tgtEl>
                                      </p:cBhvr>
                                      <p:from x="100000" y="100000"/>
                                      <p:to x="80000" y="100000"/>
                                    </p:animScale>
                                    <p:anim by="(#ppt_h/3+#ppt_w*0.1)" calcmode="lin" valueType="num">
                                      <p:cBhvr additive="sum">
                                        <p:cTn id="32" dur="200" decel="100000" autoRev="1" fill="hold">
                                          <p:stCondLst>
                                            <p:cond delay="600"/>
                                          </p:stCondLst>
                                        </p:cTn>
                                        <p:tgtEl>
                                          <p:spTgt spid="3">
                                            <p:txEl>
                                              <p:pRg st="3" end="3"/>
                                            </p:txEl>
                                          </p:spTgt>
                                        </p:tgtEl>
                                        <p:attrNameLst>
                                          <p:attrName>ppt_x</p:attrName>
                                        </p:attrNameLst>
                                      </p:cBhvr>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p:cTn id="3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3">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p:cTn id="43"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4" dur="500" fill="hold"/>
                                        <p:tgtEl>
                                          <p:spTgt spid="3">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54" presetClass="entr" presetSubtype="0" accel="100000" fill="hold"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p:cTn id="55" dur="500" fill="hold"/>
                                        <p:tgtEl>
                                          <p:spTgt spid="3">
                                            <p:txEl>
                                              <p:pRg st="7" end="7"/>
                                            </p:txEl>
                                          </p:spTgt>
                                        </p:tgtEl>
                                        <p:attrNameLst>
                                          <p:attrName>ppt_w</p:attrName>
                                        </p:attrNameLst>
                                      </p:cBhvr>
                                      <p:tavLst>
                                        <p:tav tm="0">
                                          <p:val>
                                            <p:strVal val="#ppt_w*0.05"/>
                                          </p:val>
                                        </p:tav>
                                        <p:tav tm="100000">
                                          <p:val>
                                            <p:strVal val="#ppt_w"/>
                                          </p:val>
                                        </p:tav>
                                      </p:tavLst>
                                    </p:anim>
                                    <p:anim calcmode="lin" valueType="num">
                                      <p:cBhvr>
                                        <p:cTn id="56" dur="5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57" dur="5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58" dur="500" fill="hold"/>
                                        <p:tgtEl>
                                          <p:spTgt spid="3">
                                            <p:txEl>
                                              <p:pRg st="7" end="7"/>
                                            </p:txEl>
                                          </p:spTgt>
                                        </p:tgtEl>
                                        <p:attrNameLst>
                                          <p:attrName>ppt_y</p:attrName>
                                        </p:attrNameLst>
                                      </p:cBhvr>
                                      <p:tavLst>
                                        <p:tav tm="0">
                                          <p:val>
                                            <p:strVal val="#ppt_y"/>
                                          </p:val>
                                        </p:tav>
                                        <p:tav tm="100000">
                                          <p:val>
                                            <p:strVal val="#ppt_y"/>
                                          </p:val>
                                        </p:tav>
                                      </p:tavLst>
                                    </p:anim>
                                    <p:animEffect transition="in" filter="fade">
                                      <p:cBhvr>
                                        <p:cTn id="59" dur="500"/>
                                        <p:tgtEl>
                                          <p:spTgt spid="3">
                                            <p:txEl>
                                              <p:pRg st="7" end="7"/>
                                            </p:txEl>
                                          </p:spTgt>
                                        </p:tgtEl>
                                      </p:cBhvr>
                                    </p:animEffect>
                                  </p:childTnLst>
                                </p:cTn>
                              </p:par>
                              <p:par>
                                <p:cTn id="60" presetID="54" presetClass="entr" presetSubtype="0" accel="100000" fill="hold" nodeType="withEffect">
                                  <p:stCondLst>
                                    <p:cond delay="0"/>
                                  </p:stCondLst>
                                  <p:childTnLst>
                                    <p:set>
                                      <p:cBhvr>
                                        <p:cTn id="61" dur="1" fill="hold">
                                          <p:stCondLst>
                                            <p:cond delay="0"/>
                                          </p:stCondLst>
                                        </p:cTn>
                                        <p:tgtEl>
                                          <p:spTgt spid="3">
                                            <p:txEl>
                                              <p:pRg st="8" end="8"/>
                                            </p:txEl>
                                          </p:spTgt>
                                        </p:tgtEl>
                                        <p:attrNameLst>
                                          <p:attrName>style.visibility</p:attrName>
                                        </p:attrNameLst>
                                      </p:cBhvr>
                                      <p:to>
                                        <p:strVal val="visible"/>
                                      </p:to>
                                    </p:set>
                                    <p:anim calcmode="lin" valueType="num">
                                      <p:cBhvr>
                                        <p:cTn id="62" dur="500" fill="hold"/>
                                        <p:tgtEl>
                                          <p:spTgt spid="3">
                                            <p:txEl>
                                              <p:pRg st="8" end="8"/>
                                            </p:txEl>
                                          </p:spTgt>
                                        </p:tgtEl>
                                        <p:attrNameLst>
                                          <p:attrName>ppt_w</p:attrName>
                                        </p:attrNameLst>
                                      </p:cBhvr>
                                      <p:tavLst>
                                        <p:tav tm="0">
                                          <p:val>
                                            <p:strVal val="#ppt_w*0.05"/>
                                          </p:val>
                                        </p:tav>
                                        <p:tav tm="100000">
                                          <p:val>
                                            <p:strVal val="#ppt_w"/>
                                          </p:val>
                                        </p:tav>
                                      </p:tavLst>
                                    </p:anim>
                                    <p:anim calcmode="lin" valueType="num">
                                      <p:cBhvr>
                                        <p:cTn id="63" dur="500" fill="hold"/>
                                        <p:tgtEl>
                                          <p:spTgt spid="3">
                                            <p:txEl>
                                              <p:pRg st="8" end="8"/>
                                            </p:txEl>
                                          </p:spTgt>
                                        </p:tgtEl>
                                        <p:attrNameLst>
                                          <p:attrName>ppt_h</p:attrName>
                                        </p:attrNameLst>
                                      </p:cBhvr>
                                      <p:tavLst>
                                        <p:tav tm="0">
                                          <p:val>
                                            <p:strVal val="#ppt_h"/>
                                          </p:val>
                                        </p:tav>
                                        <p:tav tm="100000">
                                          <p:val>
                                            <p:strVal val="#ppt_h"/>
                                          </p:val>
                                        </p:tav>
                                      </p:tavLst>
                                    </p:anim>
                                    <p:anim calcmode="lin" valueType="num">
                                      <p:cBhvr>
                                        <p:cTn id="64" dur="500" fill="hold"/>
                                        <p:tgtEl>
                                          <p:spTgt spid="3">
                                            <p:txEl>
                                              <p:pRg st="8" end="8"/>
                                            </p:txEl>
                                          </p:spTgt>
                                        </p:tgtEl>
                                        <p:attrNameLst>
                                          <p:attrName>ppt_x</p:attrName>
                                        </p:attrNameLst>
                                      </p:cBhvr>
                                      <p:tavLst>
                                        <p:tav tm="0">
                                          <p:val>
                                            <p:strVal val="#ppt_x-.2"/>
                                          </p:val>
                                        </p:tav>
                                        <p:tav tm="100000">
                                          <p:val>
                                            <p:strVal val="#ppt_x"/>
                                          </p:val>
                                        </p:tav>
                                      </p:tavLst>
                                    </p:anim>
                                    <p:anim calcmode="lin" valueType="num">
                                      <p:cBhvr>
                                        <p:cTn id="65" dur="500" fill="hold"/>
                                        <p:tgtEl>
                                          <p:spTgt spid="3">
                                            <p:txEl>
                                              <p:pRg st="8" end="8"/>
                                            </p:txEl>
                                          </p:spTgt>
                                        </p:tgtEl>
                                        <p:attrNameLst>
                                          <p:attrName>ppt_y</p:attrName>
                                        </p:attrNameLst>
                                      </p:cBhvr>
                                      <p:tavLst>
                                        <p:tav tm="0">
                                          <p:val>
                                            <p:strVal val="#ppt_y"/>
                                          </p:val>
                                        </p:tav>
                                        <p:tav tm="100000">
                                          <p:val>
                                            <p:strVal val="#ppt_y"/>
                                          </p:val>
                                        </p:tav>
                                      </p:tavLst>
                                    </p:anim>
                                    <p:animEffect transition="in" filter="fade">
                                      <p:cBhvr>
                                        <p:cTn id="66" dur="500"/>
                                        <p:tgtEl>
                                          <p:spTgt spid="3">
                                            <p:txEl>
                                              <p:pRg st="8" end="8"/>
                                            </p:txEl>
                                          </p:spTgt>
                                        </p:tgtEl>
                                      </p:cBhvr>
                                    </p:animEffect>
                                  </p:childTnLst>
                                </p:cTn>
                              </p:par>
                              <p:par>
                                <p:cTn id="67" presetID="54" presetClass="entr" presetSubtype="0" accel="100000" fill="hold" nodeType="withEffect">
                                  <p:stCondLst>
                                    <p:cond delay="0"/>
                                  </p:stCondLst>
                                  <p:childTnLst>
                                    <p:set>
                                      <p:cBhvr>
                                        <p:cTn id="68" dur="1" fill="hold">
                                          <p:stCondLst>
                                            <p:cond delay="0"/>
                                          </p:stCondLst>
                                        </p:cTn>
                                        <p:tgtEl>
                                          <p:spTgt spid="3">
                                            <p:txEl>
                                              <p:pRg st="9" end="9"/>
                                            </p:txEl>
                                          </p:spTgt>
                                        </p:tgtEl>
                                        <p:attrNameLst>
                                          <p:attrName>style.visibility</p:attrName>
                                        </p:attrNameLst>
                                      </p:cBhvr>
                                      <p:to>
                                        <p:strVal val="visible"/>
                                      </p:to>
                                    </p:set>
                                    <p:anim calcmode="lin" valueType="num">
                                      <p:cBhvr>
                                        <p:cTn id="69" dur="500" fill="hold"/>
                                        <p:tgtEl>
                                          <p:spTgt spid="3">
                                            <p:txEl>
                                              <p:pRg st="9" end="9"/>
                                            </p:txEl>
                                          </p:spTgt>
                                        </p:tgtEl>
                                        <p:attrNameLst>
                                          <p:attrName>ppt_w</p:attrName>
                                        </p:attrNameLst>
                                      </p:cBhvr>
                                      <p:tavLst>
                                        <p:tav tm="0">
                                          <p:val>
                                            <p:strVal val="#ppt_w*0.05"/>
                                          </p:val>
                                        </p:tav>
                                        <p:tav tm="100000">
                                          <p:val>
                                            <p:strVal val="#ppt_w"/>
                                          </p:val>
                                        </p:tav>
                                      </p:tavLst>
                                    </p:anim>
                                    <p:anim calcmode="lin" valueType="num">
                                      <p:cBhvr>
                                        <p:cTn id="70" dur="500" fill="hold"/>
                                        <p:tgtEl>
                                          <p:spTgt spid="3">
                                            <p:txEl>
                                              <p:pRg st="9" end="9"/>
                                            </p:txEl>
                                          </p:spTgt>
                                        </p:tgtEl>
                                        <p:attrNameLst>
                                          <p:attrName>ppt_h</p:attrName>
                                        </p:attrNameLst>
                                      </p:cBhvr>
                                      <p:tavLst>
                                        <p:tav tm="0">
                                          <p:val>
                                            <p:strVal val="#ppt_h"/>
                                          </p:val>
                                        </p:tav>
                                        <p:tav tm="100000">
                                          <p:val>
                                            <p:strVal val="#ppt_h"/>
                                          </p:val>
                                        </p:tav>
                                      </p:tavLst>
                                    </p:anim>
                                    <p:anim calcmode="lin" valueType="num">
                                      <p:cBhvr>
                                        <p:cTn id="71" dur="500" fill="hold"/>
                                        <p:tgtEl>
                                          <p:spTgt spid="3">
                                            <p:txEl>
                                              <p:pRg st="9" end="9"/>
                                            </p:txEl>
                                          </p:spTgt>
                                        </p:tgtEl>
                                        <p:attrNameLst>
                                          <p:attrName>ppt_x</p:attrName>
                                        </p:attrNameLst>
                                      </p:cBhvr>
                                      <p:tavLst>
                                        <p:tav tm="0">
                                          <p:val>
                                            <p:strVal val="#ppt_x-.2"/>
                                          </p:val>
                                        </p:tav>
                                        <p:tav tm="100000">
                                          <p:val>
                                            <p:strVal val="#ppt_x"/>
                                          </p:val>
                                        </p:tav>
                                      </p:tavLst>
                                    </p:anim>
                                    <p:anim calcmode="lin" valueType="num">
                                      <p:cBhvr>
                                        <p:cTn id="72" dur="500" fill="hold"/>
                                        <p:tgtEl>
                                          <p:spTgt spid="3">
                                            <p:txEl>
                                              <p:pRg st="9" end="9"/>
                                            </p:txEl>
                                          </p:spTgt>
                                        </p:tgtEl>
                                        <p:attrNameLst>
                                          <p:attrName>ppt_y</p:attrName>
                                        </p:attrNameLst>
                                      </p:cBhvr>
                                      <p:tavLst>
                                        <p:tav tm="0">
                                          <p:val>
                                            <p:strVal val="#ppt_y"/>
                                          </p:val>
                                        </p:tav>
                                        <p:tav tm="100000">
                                          <p:val>
                                            <p:strVal val="#ppt_y"/>
                                          </p:val>
                                        </p:tav>
                                      </p:tavLst>
                                    </p:anim>
                                    <p:animEffect transition="in" filter="fade">
                                      <p:cBhvr>
                                        <p:cTn id="73" dur="500"/>
                                        <p:tgtEl>
                                          <p:spTgt spid="3">
                                            <p:txEl>
                                              <p:pRg st="9" end="9"/>
                                            </p:txEl>
                                          </p:spTgt>
                                        </p:tgtEl>
                                      </p:cBhvr>
                                    </p:animEffect>
                                  </p:childTnLst>
                                </p:cTn>
                              </p:par>
                              <p:par>
                                <p:cTn id="74" presetID="54" presetClass="entr" presetSubtype="0" accel="100000" fill="hold" nodeType="withEffect">
                                  <p:stCondLst>
                                    <p:cond delay="0"/>
                                  </p:stCondLst>
                                  <p:childTnLst>
                                    <p:set>
                                      <p:cBhvr>
                                        <p:cTn id="75" dur="1" fill="hold">
                                          <p:stCondLst>
                                            <p:cond delay="0"/>
                                          </p:stCondLst>
                                        </p:cTn>
                                        <p:tgtEl>
                                          <p:spTgt spid="3">
                                            <p:txEl>
                                              <p:pRg st="10" end="10"/>
                                            </p:txEl>
                                          </p:spTgt>
                                        </p:tgtEl>
                                        <p:attrNameLst>
                                          <p:attrName>style.visibility</p:attrName>
                                        </p:attrNameLst>
                                      </p:cBhvr>
                                      <p:to>
                                        <p:strVal val="visible"/>
                                      </p:to>
                                    </p:set>
                                    <p:anim calcmode="lin" valueType="num">
                                      <p:cBhvr>
                                        <p:cTn id="76" dur="500" fill="hold"/>
                                        <p:tgtEl>
                                          <p:spTgt spid="3">
                                            <p:txEl>
                                              <p:pRg st="10" end="10"/>
                                            </p:txEl>
                                          </p:spTgt>
                                        </p:tgtEl>
                                        <p:attrNameLst>
                                          <p:attrName>ppt_w</p:attrName>
                                        </p:attrNameLst>
                                      </p:cBhvr>
                                      <p:tavLst>
                                        <p:tav tm="0">
                                          <p:val>
                                            <p:strVal val="#ppt_w*0.05"/>
                                          </p:val>
                                        </p:tav>
                                        <p:tav tm="100000">
                                          <p:val>
                                            <p:strVal val="#ppt_w"/>
                                          </p:val>
                                        </p:tav>
                                      </p:tavLst>
                                    </p:anim>
                                    <p:anim calcmode="lin" valueType="num">
                                      <p:cBhvr>
                                        <p:cTn id="77" dur="500" fill="hold"/>
                                        <p:tgtEl>
                                          <p:spTgt spid="3">
                                            <p:txEl>
                                              <p:pRg st="10" end="10"/>
                                            </p:txEl>
                                          </p:spTgt>
                                        </p:tgtEl>
                                        <p:attrNameLst>
                                          <p:attrName>ppt_h</p:attrName>
                                        </p:attrNameLst>
                                      </p:cBhvr>
                                      <p:tavLst>
                                        <p:tav tm="0">
                                          <p:val>
                                            <p:strVal val="#ppt_h"/>
                                          </p:val>
                                        </p:tav>
                                        <p:tav tm="100000">
                                          <p:val>
                                            <p:strVal val="#ppt_h"/>
                                          </p:val>
                                        </p:tav>
                                      </p:tavLst>
                                    </p:anim>
                                    <p:anim calcmode="lin" valueType="num">
                                      <p:cBhvr>
                                        <p:cTn id="78" dur="500" fill="hold"/>
                                        <p:tgtEl>
                                          <p:spTgt spid="3">
                                            <p:txEl>
                                              <p:pRg st="10" end="10"/>
                                            </p:txEl>
                                          </p:spTgt>
                                        </p:tgtEl>
                                        <p:attrNameLst>
                                          <p:attrName>ppt_x</p:attrName>
                                        </p:attrNameLst>
                                      </p:cBhvr>
                                      <p:tavLst>
                                        <p:tav tm="0">
                                          <p:val>
                                            <p:strVal val="#ppt_x-.2"/>
                                          </p:val>
                                        </p:tav>
                                        <p:tav tm="100000">
                                          <p:val>
                                            <p:strVal val="#ppt_x"/>
                                          </p:val>
                                        </p:tav>
                                      </p:tavLst>
                                    </p:anim>
                                    <p:anim calcmode="lin" valueType="num">
                                      <p:cBhvr>
                                        <p:cTn id="79" dur="500" fill="hold"/>
                                        <p:tgtEl>
                                          <p:spTgt spid="3">
                                            <p:txEl>
                                              <p:pRg st="10" end="10"/>
                                            </p:txEl>
                                          </p:spTgt>
                                        </p:tgtEl>
                                        <p:attrNameLst>
                                          <p:attrName>ppt_y</p:attrName>
                                        </p:attrNameLst>
                                      </p:cBhvr>
                                      <p:tavLst>
                                        <p:tav tm="0">
                                          <p:val>
                                            <p:strVal val="#ppt_y"/>
                                          </p:val>
                                        </p:tav>
                                        <p:tav tm="100000">
                                          <p:val>
                                            <p:strVal val="#ppt_y"/>
                                          </p:val>
                                        </p:tav>
                                      </p:tavLst>
                                    </p:anim>
                                    <p:animEffect transition="in" filter="fade">
                                      <p:cBhvr>
                                        <p:cTn id="80" dur="500"/>
                                        <p:tgtEl>
                                          <p:spTgt spid="3">
                                            <p:txEl>
                                              <p:pRg st="10" end="10"/>
                                            </p:txEl>
                                          </p:spTgt>
                                        </p:tgtEl>
                                      </p:cBhvr>
                                    </p:animEffect>
                                  </p:childTnLst>
                                </p:cTn>
                              </p:par>
                              <p:par>
                                <p:cTn id="81" presetID="54" presetClass="entr" presetSubtype="0" accel="100000" fill="hold" nodeType="withEffect">
                                  <p:stCondLst>
                                    <p:cond delay="0"/>
                                  </p:stCondLst>
                                  <p:childTnLst>
                                    <p:set>
                                      <p:cBhvr>
                                        <p:cTn id="82" dur="1" fill="hold">
                                          <p:stCondLst>
                                            <p:cond delay="0"/>
                                          </p:stCondLst>
                                        </p:cTn>
                                        <p:tgtEl>
                                          <p:spTgt spid="3">
                                            <p:txEl>
                                              <p:pRg st="11" end="11"/>
                                            </p:txEl>
                                          </p:spTgt>
                                        </p:tgtEl>
                                        <p:attrNameLst>
                                          <p:attrName>style.visibility</p:attrName>
                                        </p:attrNameLst>
                                      </p:cBhvr>
                                      <p:to>
                                        <p:strVal val="visible"/>
                                      </p:to>
                                    </p:set>
                                    <p:anim calcmode="lin" valueType="num">
                                      <p:cBhvr>
                                        <p:cTn id="83" dur="500" fill="hold"/>
                                        <p:tgtEl>
                                          <p:spTgt spid="3">
                                            <p:txEl>
                                              <p:pRg st="11" end="11"/>
                                            </p:txEl>
                                          </p:spTgt>
                                        </p:tgtEl>
                                        <p:attrNameLst>
                                          <p:attrName>ppt_w</p:attrName>
                                        </p:attrNameLst>
                                      </p:cBhvr>
                                      <p:tavLst>
                                        <p:tav tm="0">
                                          <p:val>
                                            <p:strVal val="#ppt_w*0.05"/>
                                          </p:val>
                                        </p:tav>
                                        <p:tav tm="100000">
                                          <p:val>
                                            <p:strVal val="#ppt_w"/>
                                          </p:val>
                                        </p:tav>
                                      </p:tavLst>
                                    </p:anim>
                                    <p:anim calcmode="lin" valueType="num">
                                      <p:cBhvr>
                                        <p:cTn id="84" dur="500" fill="hold"/>
                                        <p:tgtEl>
                                          <p:spTgt spid="3">
                                            <p:txEl>
                                              <p:pRg st="11" end="11"/>
                                            </p:txEl>
                                          </p:spTgt>
                                        </p:tgtEl>
                                        <p:attrNameLst>
                                          <p:attrName>ppt_h</p:attrName>
                                        </p:attrNameLst>
                                      </p:cBhvr>
                                      <p:tavLst>
                                        <p:tav tm="0">
                                          <p:val>
                                            <p:strVal val="#ppt_h"/>
                                          </p:val>
                                        </p:tav>
                                        <p:tav tm="100000">
                                          <p:val>
                                            <p:strVal val="#ppt_h"/>
                                          </p:val>
                                        </p:tav>
                                      </p:tavLst>
                                    </p:anim>
                                    <p:anim calcmode="lin" valueType="num">
                                      <p:cBhvr>
                                        <p:cTn id="85" dur="500" fill="hold"/>
                                        <p:tgtEl>
                                          <p:spTgt spid="3">
                                            <p:txEl>
                                              <p:pRg st="11" end="11"/>
                                            </p:txEl>
                                          </p:spTgt>
                                        </p:tgtEl>
                                        <p:attrNameLst>
                                          <p:attrName>ppt_x</p:attrName>
                                        </p:attrNameLst>
                                      </p:cBhvr>
                                      <p:tavLst>
                                        <p:tav tm="0">
                                          <p:val>
                                            <p:strVal val="#ppt_x-.2"/>
                                          </p:val>
                                        </p:tav>
                                        <p:tav tm="100000">
                                          <p:val>
                                            <p:strVal val="#ppt_x"/>
                                          </p:val>
                                        </p:tav>
                                      </p:tavLst>
                                    </p:anim>
                                    <p:anim calcmode="lin" valueType="num">
                                      <p:cBhvr>
                                        <p:cTn id="86" dur="500" fill="hold"/>
                                        <p:tgtEl>
                                          <p:spTgt spid="3">
                                            <p:txEl>
                                              <p:pRg st="11" end="11"/>
                                            </p:txEl>
                                          </p:spTgt>
                                        </p:tgtEl>
                                        <p:attrNameLst>
                                          <p:attrName>ppt_y</p:attrName>
                                        </p:attrNameLst>
                                      </p:cBhvr>
                                      <p:tavLst>
                                        <p:tav tm="0">
                                          <p:val>
                                            <p:strVal val="#ppt_y"/>
                                          </p:val>
                                        </p:tav>
                                        <p:tav tm="100000">
                                          <p:val>
                                            <p:strVal val="#ppt_y"/>
                                          </p:val>
                                        </p:tav>
                                      </p:tavLst>
                                    </p:anim>
                                    <p:animEffect transition="in" filter="fade">
                                      <p:cBhvr>
                                        <p:cTn id="8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447800"/>
            <a:ext cx="7162800" cy="381000"/>
          </a:xfrm>
        </p:spPr>
        <p:txBody>
          <a:bodyPr/>
          <a:lstStyle/>
          <a:p>
            <a:pPr marL="971550" lvl="1" indent="-514350">
              <a:spcBef>
                <a:spcPts val="0"/>
              </a:spcBef>
            </a:pPr>
            <a:r>
              <a:rPr lang="en-US" sz="2500" b="1" dirty="0" smtClean="0">
                <a:effectLst>
                  <a:outerShdw blurRad="38100" dist="38100" dir="2700000" algn="tl">
                    <a:srgbClr val="000000">
                      <a:alpha val="43137"/>
                    </a:srgbClr>
                  </a:outerShdw>
                </a:effectLst>
              </a:rPr>
              <a:t>Child Sexual Abuse within the Church</a:t>
            </a:r>
            <a:br>
              <a:rPr lang="en-US" sz="2500" b="1" dirty="0" smtClean="0">
                <a:effectLst>
                  <a:outerShdw blurRad="38100" dist="38100" dir="2700000" algn="tl">
                    <a:srgbClr val="000000">
                      <a:alpha val="43137"/>
                    </a:srgbClr>
                  </a:outerShdw>
                </a:effectLst>
              </a:rPr>
            </a:br>
            <a:r>
              <a:rPr lang="en-US" sz="2000" b="1" dirty="0" smtClean="0"/>
              <a:t>  </a:t>
            </a:r>
            <a:r>
              <a:rPr lang="en-US" sz="2400" b="1" dirty="0" smtClean="0"/>
              <a:t>The 5 Exploitations</a:t>
            </a:r>
            <a:r>
              <a:rPr lang="en-US" sz="2000" b="1" dirty="0" smtClean="0"/>
              <a:t/>
            </a:r>
            <a:br>
              <a:rPr lang="en-US" sz="2000" b="1" dirty="0" smtClean="0"/>
            </a:br>
            <a:r>
              <a:rPr lang="en-US" sz="2300" b="1" dirty="0" smtClean="0"/>
              <a:t/>
            </a:r>
            <a:br>
              <a:rPr lang="en-US" sz="2300" b="1" dirty="0" smtClean="0"/>
            </a:br>
            <a:endParaRPr lang="en-US" sz="2200" dirty="0"/>
          </a:p>
        </p:txBody>
      </p:sp>
      <p:sp>
        <p:nvSpPr>
          <p:cNvPr id="3" name="Content Placeholder 2"/>
          <p:cNvSpPr>
            <a:spLocks noGrp="1"/>
          </p:cNvSpPr>
          <p:nvPr>
            <p:ph idx="1"/>
          </p:nvPr>
        </p:nvSpPr>
        <p:spPr>
          <a:xfrm>
            <a:off x="1066800" y="1828800"/>
            <a:ext cx="7010400" cy="4114800"/>
          </a:xfrm>
        </p:spPr>
        <p:txBody>
          <a:bodyPr/>
          <a:lstStyle/>
          <a:p>
            <a:pPr marL="457200" indent="-457200">
              <a:lnSpc>
                <a:spcPct val="80000"/>
              </a:lnSpc>
              <a:buFont typeface="+mj-lt"/>
              <a:buAutoNum type="arabicPeriod" startAt="4"/>
              <a:defRPr/>
            </a:pPr>
            <a:r>
              <a:rPr lang="en-US" sz="2000" b="1" dirty="0" smtClean="0"/>
              <a:t>Exploitation of </a:t>
            </a:r>
            <a:r>
              <a:rPr lang="en-US" sz="2000" b="1" u="sng" dirty="0" smtClean="0"/>
              <a:t>Needs</a:t>
            </a:r>
            <a:r>
              <a:rPr lang="en-US" sz="2000" b="1" dirty="0" smtClean="0"/>
              <a:t>:</a:t>
            </a:r>
          </a:p>
          <a:p>
            <a:pPr lvl="1">
              <a:buFont typeface="Arial" pitchFamily="34" charset="0"/>
              <a:buChar char="•"/>
            </a:pPr>
            <a:r>
              <a:rPr lang="en-US" sz="2000" dirty="0" smtClean="0"/>
              <a:t>Churches are always in need.</a:t>
            </a:r>
          </a:p>
          <a:p>
            <a:pPr lvl="2">
              <a:buFont typeface="Arial" pitchFamily="34" charset="0"/>
              <a:buChar char="•"/>
            </a:pPr>
            <a:r>
              <a:rPr lang="en-US" sz="1600" dirty="0" smtClean="0"/>
              <a:t>How many churches can you think of that are not in </a:t>
            </a:r>
            <a:r>
              <a:rPr lang="en-US" sz="1600" b="1" dirty="0" smtClean="0"/>
              <a:t>need</a:t>
            </a:r>
            <a:r>
              <a:rPr lang="en-US" sz="1600" dirty="0" smtClean="0"/>
              <a:t> of volunteers to help out with our children and young people?  i.e.. Nursery, youth group.</a:t>
            </a:r>
          </a:p>
          <a:p>
            <a:pPr lvl="2">
              <a:buFont typeface="Arial" pitchFamily="34" charset="0"/>
              <a:buChar char="•"/>
            </a:pPr>
            <a:r>
              <a:rPr lang="en-US" sz="1600" dirty="0" smtClean="0"/>
              <a:t>Child molesters will always use this </a:t>
            </a:r>
            <a:r>
              <a:rPr lang="en-US" sz="1600" b="1" dirty="0" smtClean="0"/>
              <a:t>need</a:t>
            </a:r>
            <a:r>
              <a:rPr lang="en-US" sz="1600" dirty="0" smtClean="0"/>
              <a:t> to their advantage in gaining access to our children.  </a:t>
            </a:r>
          </a:p>
          <a:p>
            <a:pPr lvl="2">
              <a:buFont typeface="Arial" pitchFamily="34" charset="0"/>
              <a:buChar char="•"/>
            </a:pPr>
            <a:r>
              <a:rPr lang="en-US" sz="1600" dirty="0" smtClean="0"/>
              <a:t>Example: Predator moves into an area of </a:t>
            </a:r>
            <a:r>
              <a:rPr lang="en-US" sz="1600" b="1" dirty="0" smtClean="0"/>
              <a:t>need</a:t>
            </a:r>
            <a:r>
              <a:rPr lang="en-US" sz="1600" dirty="0" smtClean="0"/>
              <a:t> (choir director).</a:t>
            </a:r>
          </a:p>
          <a:p>
            <a:pPr lvl="1">
              <a:buFont typeface="Arial" pitchFamily="34" charset="0"/>
              <a:buChar char="•"/>
            </a:pPr>
            <a:r>
              <a:rPr lang="en-US" sz="2000" dirty="0" smtClean="0"/>
              <a:t>Church pews are filled with people in need.</a:t>
            </a:r>
          </a:p>
          <a:p>
            <a:pPr lvl="2">
              <a:buFont typeface="Arial" pitchFamily="34" charset="0"/>
              <a:buChar char="•"/>
            </a:pPr>
            <a:r>
              <a:rPr lang="en-US" sz="1600" dirty="0" smtClean="0"/>
              <a:t>Needy children and/or adults are magnets for those who sexually victimize children.</a:t>
            </a:r>
          </a:p>
        </p:txBody>
      </p:sp>
      <p:sp>
        <p:nvSpPr>
          <p:cNvPr id="4" name="Date Placeholder 3"/>
          <p:cNvSpPr>
            <a:spLocks noGrp="1"/>
          </p:cNvSpPr>
          <p:nvPr>
            <p:ph type="dt" sz="half" idx="10"/>
          </p:nvPr>
        </p:nvSpPr>
        <p:spPr/>
        <p:txBody>
          <a:bodyPr/>
          <a:lstStyle/>
          <a:p>
            <a:fld id="{4D3BD549-D0B7-4CF5-A8D3-E2B540ADF383}" type="datetime1">
              <a:rPr lang="en-US" smtClean="0"/>
              <a:pPr/>
              <a:t>7/20/12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0FCCB5-F230-424F-8FE8-1C6949785213}" type="slidenum">
              <a:rPr lang="en-US" smtClean="0"/>
              <a:pPr/>
              <a:t>13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3">
                                            <p:txEl>
                                              <p:pRg st="1" end="1"/>
                                            </p:txEl>
                                          </p:spTgt>
                                        </p:tgtEl>
                                        <p:attrNameLst>
                                          <p:attrName>ppt_h</p:attrName>
                                        </p:attrNameLst>
                                      </p:cBhvr>
                                      <p:tavLst>
                                        <p:tav tm="0">
                                          <p:val>
                                            <p:fltVal val="0"/>
                                          </p:val>
                                        </p:tav>
                                        <p:tav tm="100000">
                                          <p:val>
                                            <p:strVal val="#ppt_h"/>
                                          </p:val>
                                        </p:tav>
                                      </p:tavLst>
                                    </p:anim>
                                  </p:childTnLst>
                                </p:cTn>
                              </p:par>
                              <p:par>
                                <p:cTn id="18" presetID="23" presetClass="entr" presetSubtype="16"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p:cTn id="20"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34"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from="(-#ppt_w/2)" to="(#ppt_x)" calcmode="lin" valueType="num">
                                      <p:cBhvr>
                                        <p:cTn id="26" dur="600" fill="hold">
                                          <p:stCondLst>
                                            <p:cond delay="0"/>
                                          </p:stCondLst>
                                        </p:cTn>
                                        <p:tgtEl>
                                          <p:spTgt spid="3">
                                            <p:txEl>
                                              <p:pRg st="3" end="3"/>
                                            </p:txEl>
                                          </p:spTgt>
                                        </p:tgtEl>
                                        <p:attrNameLst>
                                          <p:attrName>ppt_x</p:attrName>
                                        </p:attrNameLst>
                                      </p:cBhvr>
                                    </p:anim>
                                    <p:anim from="0" to="-1.0" calcmode="lin" valueType="num">
                                      <p:cBhvr>
                                        <p:cTn id="27" dur="200" decel="50000" autoRev="1" fill="hold">
                                          <p:stCondLst>
                                            <p:cond delay="600"/>
                                          </p:stCondLst>
                                        </p:cTn>
                                        <p:tgtEl>
                                          <p:spTgt spid="3">
                                            <p:txEl>
                                              <p:pRg st="3" end="3"/>
                                            </p:txEl>
                                          </p:spTgt>
                                        </p:tgtEl>
                                        <p:attrNameLst>
                                          <p:attrName>xshear</p:attrName>
                                        </p:attrNameLst>
                                      </p:cBhvr>
                                    </p:anim>
                                    <p:animScale>
                                      <p:cBhvr>
                                        <p:cTn id="28" dur="200" decel="100000" autoRev="1" fill="hold">
                                          <p:stCondLst>
                                            <p:cond delay="600"/>
                                          </p:stCondLst>
                                        </p:cTn>
                                        <p:tgtEl>
                                          <p:spTgt spid="3">
                                            <p:txEl>
                                              <p:pRg st="3" end="3"/>
                                            </p:txEl>
                                          </p:spTgt>
                                        </p:tgtEl>
                                      </p:cBhvr>
                                      <p:from x="100000" y="100000"/>
                                      <p:to x="80000" y="100000"/>
                                    </p:animScale>
                                    <p:anim by="(#ppt_h/3+#ppt_w*0.1)" calcmode="lin" valueType="num">
                                      <p:cBhvr additive="sum">
                                        <p:cTn id="29" dur="200" decel="100000" autoRev="1" fill="hold">
                                          <p:stCondLst>
                                            <p:cond delay="600"/>
                                          </p:stCondLst>
                                        </p:cTn>
                                        <p:tgtEl>
                                          <p:spTgt spid="3">
                                            <p:txEl>
                                              <p:pRg st="3" end="3"/>
                                            </p:txEl>
                                          </p:spTgt>
                                        </p:tgtEl>
                                        <p:attrNameLst>
                                          <p:attrName>ppt_x</p:attrName>
                                        </p:attrNameLst>
                                      </p:cBhvr>
                                    </p:anim>
                                  </p:childTnLst>
                                </p:cTn>
                              </p:par>
                            </p:childTnLst>
                          </p:cTn>
                        </p:par>
                      </p:childTnLst>
                    </p:cTn>
                  </p:par>
                  <p:par>
                    <p:cTn id="30" fill="hold">
                      <p:stCondLst>
                        <p:cond delay="indefinite"/>
                      </p:stCondLst>
                      <p:childTnLst>
                        <p:par>
                          <p:cTn id="31" fill="hold">
                            <p:stCondLst>
                              <p:cond delay="0"/>
                            </p:stCondLst>
                            <p:childTnLst>
                              <p:par>
                                <p:cTn id="32" presetID="34"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 from="(-#ppt_w/2)" to="(#ppt_x)" calcmode="lin" valueType="num">
                                      <p:cBhvr>
                                        <p:cTn id="34" dur="600" fill="hold">
                                          <p:stCondLst>
                                            <p:cond delay="0"/>
                                          </p:stCondLst>
                                        </p:cTn>
                                        <p:tgtEl>
                                          <p:spTgt spid="3">
                                            <p:txEl>
                                              <p:pRg st="4" end="4"/>
                                            </p:txEl>
                                          </p:spTgt>
                                        </p:tgtEl>
                                        <p:attrNameLst>
                                          <p:attrName>ppt_x</p:attrName>
                                        </p:attrNameLst>
                                      </p:cBhvr>
                                    </p:anim>
                                    <p:anim from="0" to="-1.0" calcmode="lin" valueType="num">
                                      <p:cBhvr>
                                        <p:cTn id="35" dur="200" decel="50000" autoRev="1" fill="hold">
                                          <p:stCondLst>
                                            <p:cond delay="600"/>
                                          </p:stCondLst>
                                        </p:cTn>
                                        <p:tgtEl>
                                          <p:spTgt spid="3">
                                            <p:txEl>
                                              <p:pRg st="4" end="4"/>
                                            </p:txEl>
                                          </p:spTgt>
                                        </p:tgtEl>
                                        <p:attrNameLst>
                                          <p:attrName>xshear</p:attrName>
                                        </p:attrNameLst>
                                      </p:cBhvr>
                                    </p:anim>
                                    <p:animScale>
                                      <p:cBhvr>
                                        <p:cTn id="36" dur="200" decel="100000" autoRev="1" fill="hold">
                                          <p:stCondLst>
                                            <p:cond delay="600"/>
                                          </p:stCondLst>
                                        </p:cTn>
                                        <p:tgtEl>
                                          <p:spTgt spid="3">
                                            <p:txEl>
                                              <p:pRg st="4" end="4"/>
                                            </p:txEl>
                                          </p:spTgt>
                                        </p:tgtEl>
                                      </p:cBhvr>
                                      <p:from x="100000" y="100000"/>
                                      <p:to x="80000" y="100000"/>
                                    </p:animScale>
                                    <p:anim by="(#ppt_h/3+#ppt_w*0.1)" calcmode="lin" valueType="num">
                                      <p:cBhvr additive="sum">
                                        <p:cTn id="37" dur="200" decel="100000" autoRev="1" fill="hold">
                                          <p:stCondLst>
                                            <p:cond delay="600"/>
                                          </p:stCondLst>
                                        </p:cTn>
                                        <p:tgtEl>
                                          <p:spTgt spid="3">
                                            <p:txEl>
                                              <p:pRg st="4" end="4"/>
                                            </p:txEl>
                                          </p:spTgt>
                                        </p:tgtEl>
                                        <p:attrNameLst>
                                          <p:attrName>ppt_x</p:attrName>
                                        </p:attrNameLst>
                                      </p:cBhvr>
                                    </p:anim>
                                  </p:childTnLst>
                                </p:cTn>
                              </p:par>
                            </p:childTnLst>
                          </p:cTn>
                        </p:par>
                      </p:childTnLst>
                    </p:cTn>
                  </p:par>
                  <p:par>
                    <p:cTn id="38" fill="hold">
                      <p:stCondLst>
                        <p:cond delay="indefinite"/>
                      </p:stCondLst>
                      <p:childTnLst>
                        <p:par>
                          <p:cTn id="39" fill="hold">
                            <p:stCondLst>
                              <p:cond delay="0"/>
                            </p:stCondLst>
                            <p:childTnLst>
                              <p:par>
                                <p:cTn id="40" presetID="2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 calcmode="lin" valueType="num">
                                      <p:cBhvr>
                                        <p:cTn id="4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7" dur="500" fill="hold"/>
                                        <p:tgtEl>
                                          <p:spTgt spid="3">
                                            <p:txEl>
                                              <p:pRg st="6" end="6"/>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90600"/>
            <a:ext cx="7162800" cy="838200"/>
          </a:xfrm>
        </p:spPr>
        <p:txBody>
          <a:bodyPr/>
          <a:lstStyle/>
          <a:p>
            <a:r>
              <a:rPr lang="en-US" sz="2500" b="1" dirty="0" smtClean="0">
                <a:effectLst>
                  <a:outerShdw blurRad="38100" dist="38100" dir="2700000" algn="tl">
                    <a:srgbClr val="000000">
                      <a:alpha val="43137"/>
                    </a:srgbClr>
                  </a:outerShdw>
                </a:effectLst>
              </a:rPr>
              <a:t>Child Sexual Abuse within the Church</a:t>
            </a:r>
            <a:br>
              <a:rPr lang="en-US" sz="2500" b="1" dirty="0" smtClean="0">
                <a:effectLst>
                  <a:outerShdw blurRad="38100" dist="38100" dir="2700000" algn="tl">
                    <a:srgbClr val="000000">
                      <a:alpha val="43137"/>
                    </a:srgbClr>
                  </a:outerShdw>
                </a:effectLst>
              </a:rPr>
            </a:br>
            <a:r>
              <a:rPr lang="en-US" sz="1800" b="1" dirty="0" smtClean="0"/>
              <a:t>  </a:t>
            </a:r>
            <a:r>
              <a:rPr lang="en-US" sz="2400" b="1" dirty="0" smtClean="0"/>
              <a:t>The 5 Exploitations</a:t>
            </a:r>
            <a:endParaRPr lang="en-US" sz="2400" dirty="0"/>
          </a:p>
        </p:txBody>
      </p:sp>
      <p:sp>
        <p:nvSpPr>
          <p:cNvPr id="3" name="Content Placeholder 2"/>
          <p:cNvSpPr>
            <a:spLocks noGrp="1"/>
          </p:cNvSpPr>
          <p:nvPr>
            <p:ph idx="1"/>
          </p:nvPr>
        </p:nvSpPr>
        <p:spPr>
          <a:xfrm>
            <a:off x="1066800" y="1752600"/>
            <a:ext cx="7010400" cy="4191000"/>
          </a:xfrm>
        </p:spPr>
        <p:txBody>
          <a:bodyPr/>
          <a:lstStyle/>
          <a:p>
            <a:pPr marL="514350" indent="-514350">
              <a:lnSpc>
                <a:spcPct val="80000"/>
              </a:lnSpc>
              <a:buFont typeface="+mj-lt"/>
              <a:buAutoNum type="arabicPeriod" startAt="5"/>
              <a:defRPr/>
            </a:pPr>
            <a:r>
              <a:rPr lang="en-US" sz="2000" b="1" dirty="0" smtClean="0"/>
              <a:t>Exploitation of </a:t>
            </a:r>
            <a:r>
              <a:rPr lang="en-US" sz="2000" b="1" u="sng" dirty="0" smtClean="0"/>
              <a:t>Trust</a:t>
            </a:r>
            <a:r>
              <a:rPr lang="en-US" sz="2000" b="1" dirty="0" smtClean="0"/>
              <a:t>:  </a:t>
            </a:r>
          </a:p>
          <a:p>
            <a:pPr marL="857250" lvl="1" indent="-457200">
              <a:lnSpc>
                <a:spcPct val="80000"/>
              </a:lnSpc>
              <a:buFont typeface="Arial" pitchFamily="34" charset="0"/>
              <a:buChar char="•"/>
              <a:defRPr/>
            </a:pPr>
            <a:r>
              <a:rPr lang="en-US" sz="1800" dirty="0" smtClean="0"/>
              <a:t>Christians usually foster a very trusting environment </a:t>
            </a:r>
          </a:p>
          <a:p>
            <a:pPr marL="1257300" lvl="2" indent="-457200">
              <a:lnSpc>
                <a:spcPct val="80000"/>
              </a:lnSpc>
              <a:buFont typeface="Arial" pitchFamily="34" charset="0"/>
              <a:buChar char="•"/>
              <a:defRPr/>
            </a:pPr>
            <a:r>
              <a:rPr lang="en-US" sz="1600" dirty="0" smtClean="0"/>
              <a:t>“Church Family” </a:t>
            </a:r>
          </a:p>
          <a:p>
            <a:pPr marL="1257300" lvl="2" indent="-457200">
              <a:lnSpc>
                <a:spcPct val="80000"/>
              </a:lnSpc>
              <a:buFont typeface="Arial" pitchFamily="34" charset="0"/>
              <a:buChar char="•"/>
              <a:defRPr/>
            </a:pPr>
            <a:r>
              <a:rPr lang="en-US" sz="1600" dirty="0" smtClean="0"/>
              <a:t>Mission field where the children referred to every adult as “Uncle” or “Aunt”.</a:t>
            </a:r>
          </a:p>
          <a:p>
            <a:pPr marL="1257300" lvl="2" indent="-457200">
              <a:lnSpc>
                <a:spcPct val="80000"/>
              </a:lnSpc>
              <a:buFont typeface="Arial" pitchFamily="34" charset="0"/>
              <a:buChar char="•"/>
              <a:defRPr/>
            </a:pPr>
            <a:r>
              <a:rPr lang="en-US" sz="1600" dirty="0" smtClean="0"/>
              <a:t>Dropping off child in the nursery</a:t>
            </a:r>
            <a:r>
              <a:rPr lang="en-US" sz="1600" dirty="0" smtClean="0"/>
              <a:t> </a:t>
            </a:r>
          </a:p>
          <a:p>
            <a:pPr marL="1257300" lvl="2" indent="-457200">
              <a:lnSpc>
                <a:spcPct val="80000"/>
              </a:lnSpc>
              <a:buFont typeface="Arial" pitchFamily="34" charset="0"/>
              <a:buChar char="•"/>
              <a:defRPr/>
            </a:pPr>
            <a:r>
              <a:rPr lang="en-US" sz="1600" dirty="0" smtClean="0"/>
              <a:t>Can you think of other examples??</a:t>
            </a:r>
            <a:endParaRPr lang="en-US" sz="1600" dirty="0" smtClean="0"/>
          </a:p>
          <a:p>
            <a:pPr marL="857250" lvl="1" indent="-457200">
              <a:lnSpc>
                <a:spcPct val="80000"/>
              </a:lnSpc>
              <a:buFont typeface="Arial" pitchFamily="34" charset="0"/>
              <a:buChar char="•"/>
              <a:defRPr/>
            </a:pPr>
            <a:r>
              <a:rPr lang="en-US" sz="1800" dirty="0" smtClean="0"/>
              <a:t>Children </a:t>
            </a:r>
            <a:r>
              <a:rPr lang="en-US" sz="1800" dirty="0" smtClean="0"/>
              <a:t>are taught to trust in God.  Clergy and adults should be “trusted” since they are “God’s representatives on earth” </a:t>
            </a:r>
          </a:p>
          <a:p>
            <a:pPr marL="1257300" lvl="2" indent="-457200">
              <a:lnSpc>
                <a:spcPct val="80000"/>
              </a:lnSpc>
              <a:buFont typeface="Arial" pitchFamily="34" charset="0"/>
              <a:buChar char="•"/>
              <a:defRPr/>
            </a:pPr>
            <a:r>
              <a:rPr lang="en-US" sz="1400" i="1" dirty="0" smtClean="0">
                <a:solidFill>
                  <a:srgbClr val="C00000"/>
                </a:solidFill>
              </a:rPr>
              <a:t>Eddie [pastor] always said that God had chosen me for something special.  I guess I really wanted to believe that.  Doesn’t every kid want to think they’re special?  Besides, who was I to question a man of God?  It wasn’t my place.  My role was to be submissive. -  </a:t>
            </a:r>
            <a:r>
              <a:rPr lang="en-US" sz="1400" dirty="0" smtClean="0"/>
              <a:t>C. Brown</a:t>
            </a:r>
            <a:endParaRPr lang="en-US" sz="1400" i="1" dirty="0" smtClean="0">
              <a:solidFill>
                <a:srgbClr val="C00000"/>
              </a:solidFill>
            </a:endParaRPr>
          </a:p>
          <a:p>
            <a:pPr marL="1257300" lvl="2" indent="-457200">
              <a:lnSpc>
                <a:spcPct val="80000"/>
              </a:lnSpc>
              <a:buFont typeface="Arial" pitchFamily="34" charset="0"/>
              <a:buChar char="•"/>
              <a:defRPr/>
            </a:pPr>
            <a:endParaRPr lang="en-US" sz="2000" dirty="0" smtClean="0"/>
          </a:p>
          <a:p>
            <a:pPr marL="1257300" lvl="2" indent="-457200">
              <a:lnSpc>
                <a:spcPct val="80000"/>
              </a:lnSpc>
              <a:buFont typeface="Arial" pitchFamily="34" charset="0"/>
              <a:buChar char="•"/>
              <a:defRPr/>
            </a:pPr>
            <a:endParaRPr lang="en-US" sz="1200" dirty="0" smtClean="0"/>
          </a:p>
          <a:p>
            <a:pPr marL="857250" lvl="1" indent="-457200">
              <a:lnSpc>
                <a:spcPct val="80000"/>
              </a:lnSpc>
              <a:buNone/>
              <a:defRPr/>
            </a:pPr>
            <a:endParaRPr lang="en-US" sz="1600" dirty="0" smtClean="0"/>
          </a:p>
          <a:p>
            <a:pPr marL="857250" lvl="1" indent="-457200">
              <a:lnSpc>
                <a:spcPct val="80000"/>
              </a:lnSpc>
              <a:buFont typeface="Arial"/>
              <a:buChar char="•"/>
              <a:defRPr/>
            </a:pPr>
            <a:endParaRPr lang="en-US" sz="1600" dirty="0" smtClean="0"/>
          </a:p>
          <a:p>
            <a:endParaRPr lang="en-US" dirty="0"/>
          </a:p>
        </p:txBody>
      </p:sp>
      <p:sp>
        <p:nvSpPr>
          <p:cNvPr id="4" name="Date Placeholder 3"/>
          <p:cNvSpPr>
            <a:spLocks noGrp="1"/>
          </p:cNvSpPr>
          <p:nvPr>
            <p:ph type="dt" sz="half" idx="10"/>
          </p:nvPr>
        </p:nvSpPr>
        <p:spPr/>
        <p:txBody>
          <a:bodyPr/>
          <a:lstStyle/>
          <a:p>
            <a:fld id="{4D3BD549-D0B7-4CF5-A8D3-E2B540ADF383}" type="datetime1">
              <a:rPr lang="en-US" smtClean="0"/>
              <a:pPr/>
              <a:t>7/20/12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0FCCB5-F230-424F-8FE8-1C6949785213}" type="slidenum">
              <a:rPr lang="en-US" smtClean="0"/>
              <a:pPr/>
              <a:t>14</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to="" calcmode="lin" valueType="num">
                                      <p:cBhvr>
                                        <p:cTn id="12" dur="1" fill="hold"/>
                                        <p:tgtEl>
                                          <p:spTgt spid="3">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to="" calcmode="lin" valueType="num">
                                      <p:cBhvr>
                                        <p:cTn id="17" dur="1" fill="hold"/>
                                        <p:tgtEl>
                                          <p:spTgt spid="3">
                                            <p:txEl>
                                              <p:pRg st="2" end="2"/>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to="" calcmode="lin" valueType="num">
                                      <p:cBhvr>
                                        <p:cTn id="22" dur="1" fill="hold"/>
                                        <p:tgtEl>
                                          <p:spTgt spid="3">
                                            <p:txEl>
                                              <p:pRg st="3" end="3"/>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to="" calcmode="lin" valueType="num">
                                      <p:cBhvr>
                                        <p:cTn id="27" dur="1" fill="hold"/>
                                        <p:tgtEl>
                                          <p:spTgt spid="3">
                                            <p:txEl>
                                              <p:pRg st="4" end="4"/>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to="" calcmode="lin" valueType="num">
                                      <p:cBhvr>
                                        <p:cTn id="32" dur="1" fill="hold"/>
                                        <p:tgtEl>
                                          <p:spTgt spid="3">
                                            <p:txEl>
                                              <p:pRg st="5" end="5"/>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to="" calcmode="lin" valueType="num">
                                      <p:cBhvr>
                                        <p:cTn id="37" dur="1" fill="hold"/>
                                        <p:tgtEl>
                                          <p:spTgt spid="3">
                                            <p:txEl>
                                              <p:pRg st="6" end="6"/>
                                            </p:txEl>
                                          </p:spTgt>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to="" calcmode="lin" valueType="num">
                                      <p:cBhvr>
                                        <p:cTn id="42" dur="1" fill="hold"/>
                                        <p:tgtEl>
                                          <p:spTgt spid="3">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 name="Content Placeholder 19"/>
          <p:cNvSpPr>
            <a:spLocks noGrp="1"/>
          </p:cNvSpPr>
          <p:nvPr>
            <p:ph idx="1"/>
          </p:nvPr>
        </p:nvSpPr>
        <p:spPr>
          <a:xfrm>
            <a:off x="1066800" y="914400"/>
            <a:ext cx="7010400" cy="5029200"/>
          </a:xfrm>
        </p:spPr>
        <p:txBody>
          <a:bodyPr/>
          <a:lstStyle/>
          <a:p>
            <a:pPr algn="ctr">
              <a:buNone/>
            </a:pPr>
            <a:r>
              <a:rPr lang="en-US" b="1" dirty="0" smtClean="0">
                <a:solidFill>
                  <a:srgbClr val="C00000"/>
                </a:solidFill>
                <a:effectLst>
                  <a:outerShdw blurRad="38100" dist="38100" dir="2700000" algn="tl">
                    <a:srgbClr val="000000">
                      <a:alpha val="43137"/>
                    </a:srgbClr>
                  </a:outerShdw>
                </a:effectLst>
              </a:rPr>
              <a:t>Offenders within the Church</a:t>
            </a:r>
          </a:p>
          <a:p>
            <a:pPr>
              <a:buNone/>
            </a:pPr>
            <a:r>
              <a:rPr lang="en-US" sz="2800" b="1" i="1" dirty="0" smtClean="0">
                <a:solidFill>
                  <a:srgbClr val="C00000"/>
                </a:solidFill>
              </a:rPr>
              <a:t>Who are they and how do they operate?</a:t>
            </a:r>
          </a:p>
          <a:p>
            <a:pPr algn="ctr">
              <a:buNone/>
            </a:pPr>
            <a:endParaRPr lang="en-US" sz="2800" b="1" dirty="0" smtClean="0">
              <a:solidFill>
                <a:srgbClr val="CC0000"/>
              </a:solidFill>
            </a:endParaRPr>
          </a:p>
          <a:p>
            <a:pPr algn="ctr">
              <a:buNone/>
            </a:pPr>
            <a:endParaRPr lang="en-US" sz="2800" b="1" dirty="0" smtClean="0">
              <a:solidFill>
                <a:srgbClr val="CC0000"/>
              </a:solidFill>
            </a:endParaRPr>
          </a:p>
          <a:p>
            <a:pPr algn="ctr">
              <a:buNone/>
            </a:pPr>
            <a:r>
              <a:rPr lang="en-US" sz="2800" b="1" dirty="0" smtClean="0"/>
              <a:t>Question &amp; Answer Session</a:t>
            </a:r>
          </a:p>
          <a:p>
            <a:pPr algn="ctr">
              <a:buNone/>
            </a:pPr>
            <a:endParaRPr lang="en-US" sz="2800" b="1" dirty="0" smtClean="0">
              <a:solidFill>
                <a:srgbClr val="C00000"/>
              </a:solidFill>
            </a:endParaRPr>
          </a:p>
          <a:p>
            <a:pPr algn="ctr">
              <a:buNone/>
            </a:pPr>
            <a:endParaRPr lang="en-US" sz="2800" b="1" dirty="0" smtClean="0">
              <a:solidFill>
                <a:srgbClr val="C00000"/>
              </a:solidFill>
            </a:endParaRPr>
          </a:p>
          <a:p>
            <a:pPr algn="ctr">
              <a:buNone/>
            </a:pPr>
            <a:r>
              <a:rPr lang="en-US" sz="2800" b="1" dirty="0" smtClean="0">
                <a:solidFill>
                  <a:srgbClr val="0070C0"/>
                </a:solidFill>
              </a:rPr>
              <a:t>www.netgrace.org</a:t>
            </a:r>
          </a:p>
          <a:p>
            <a:pPr marL="1314450" lvl="2" indent="-514350" algn="ctr">
              <a:buNone/>
            </a:pPr>
            <a:r>
              <a:rPr lang="en-US" b="1" dirty="0" smtClean="0">
                <a:solidFill>
                  <a:srgbClr val="CC0000"/>
                </a:solidFill>
              </a:rPr>
              <a:t>	</a:t>
            </a:r>
            <a:endParaRPr lang="en-US" sz="2400" b="1" dirty="0" smtClean="0"/>
          </a:p>
          <a:p>
            <a:pPr>
              <a:buNone/>
            </a:pPr>
            <a:endParaRPr lang="en-US" sz="2400" b="1" dirty="0" smtClean="0"/>
          </a:p>
        </p:txBody>
      </p:sp>
      <p:sp>
        <p:nvSpPr>
          <p:cNvPr id="4" name="Date Placeholder 3"/>
          <p:cNvSpPr>
            <a:spLocks noGrp="1"/>
          </p:cNvSpPr>
          <p:nvPr>
            <p:ph type="dt" sz="half" idx="10"/>
          </p:nvPr>
        </p:nvSpPr>
        <p:spPr/>
        <p:txBody>
          <a:bodyPr/>
          <a:lstStyle/>
          <a:p>
            <a:fld id="{A86AF4D2-1598-4F71-A072-75004E8F79DB}" type="datetime1">
              <a:rPr lang="en-US" smtClean="0"/>
              <a:pPr/>
              <a:t>7/20/12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7DB72-05B7-453D-AB80-F32813B7E3B4}" type="slidenum">
              <a:rPr lang="en-US" smtClean="0"/>
              <a:pPr/>
              <a:t>15</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20">
                                            <p:txEl>
                                              <p:pRg st="8" end="8"/>
                                            </p:txEl>
                                          </p:spTgt>
                                        </p:tgtEl>
                                        <p:attrNameLst>
                                          <p:attrName>style.visibility</p:attrName>
                                        </p:attrNameLst>
                                      </p:cBhvr>
                                      <p:to>
                                        <p:strVal val="visible"/>
                                      </p:to>
                                    </p:set>
                                    <p:animEffect transition="in" filter="fade">
                                      <p:cBhvr>
                                        <p:cTn id="7" dur="770" decel="100000"/>
                                        <p:tgtEl>
                                          <p:spTgt spid="20">
                                            <p:txEl>
                                              <p:pRg st="8" end="8"/>
                                            </p:txEl>
                                          </p:spTgt>
                                        </p:tgtEl>
                                      </p:cBhvr>
                                    </p:animEffect>
                                    <p:animScale>
                                      <p:cBhvr>
                                        <p:cTn id="8" dur="770" decel="100000"/>
                                        <p:tgtEl>
                                          <p:spTgt spid="20">
                                            <p:txEl>
                                              <p:pRg st="8" end="8"/>
                                            </p:txEl>
                                          </p:spTgt>
                                        </p:tgtEl>
                                      </p:cBhvr>
                                      <p:from x="10000" y="10000"/>
                                      <p:to x="200000" y="450000"/>
                                    </p:animScale>
                                    <p:animScale>
                                      <p:cBhvr>
                                        <p:cTn id="9" dur="1230" accel="100000" fill="hold">
                                          <p:stCondLst>
                                            <p:cond delay="770"/>
                                          </p:stCondLst>
                                        </p:cTn>
                                        <p:tgtEl>
                                          <p:spTgt spid="20">
                                            <p:txEl>
                                              <p:pRg st="8" end="8"/>
                                            </p:txEl>
                                          </p:spTgt>
                                        </p:tgtEl>
                                      </p:cBhvr>
                                      <p:from x="200000" y="450000"/>
                                      <p:to x="100000" y="100000"/>
                                    </p:animScale>
                                    <p:set>
                                      <p:cBhvr>
                                        <p:cTn id="10" dur="770" fill="hold"/>
                                        <p:tgtEl>
                                          <p:spTgt spid="20">
                                            <p:txEl>
                                              <p:pRg st="8" end="8"/>
                                            </p:txEl>
                                          </p:spTgt>
                                        </p:tgtEl>
                                        <p:attrNameLst>
                                          <p:attrName>ppt_x</p:attrName>
                                        </p:attrNameLst>
                                      </p:cBhvr>
                                      <p:to>
                                        <p:strVal val="(0.5)"/>
                                      </p:to>
                                    </p:set>
                                    <p:anim from="(0.5)" to="(#ppt_x)" calcmode="lin" valueType="num">
                                      <p:cBhvr>
                                        <p:cTn id="11" dur="1230" accel="100000" fill="hold">
                                          <p:stCondLst>
                                            <p:cond delay="770"/>
                                          </p:stCondLst>
                                        </p:cTn>
                                        <p:tgtEl>
                                          <p:spTgt spid="20">
                                            <p:txEl>
                                              <p:pRg st="8" end="8"/>
                                            </p:txEl>
                                          </p:spTgt>
                                        </p:tgtEl>
                                        <p:attrNameLst>
                                          <p:attrName>ppt_x</p:attrName>
                                        </p:attrNameLst>
                                      </p:cBhvr>
                                    </p:anim>
                                    <p:set>
                                      <p:cBhvr>
                                        <p:cTn id="12" dur="770" fill="hold"/>
                                        <p:tgtEl>
                                          <p:spTgt spid="20">
                                            <p:txEl>
                                              <p:pRg st="8" end="8"/>
                                            </p:txEl>
                                          </p:spTgt>
                                        </p:tgtEl>
                                        <p:attrNameLst>
                                          <p:attrName>ppt_y</p:attrName>
                                        </p:attrNameLst>
                                      </p:cBhvr>
                                      <p:to>
                                        <p:strVal val="(#ppt_y+0.4)"/>
                                      </p:to>
                                    </p:set>
                                    <p:anim from="(#ppt_y+0.4)" to="(#ppt_y)" calcmode="lin" valueType="num">
                                      <p:cBhvr>
                                        <p:cTn id="13" dur="1230" accel="100000" fill="hold">
                                          <p:stCondLst>
                                            <p:cond delay="770"/>
                                          </p:stCondLst>
                                        </p:cTn>
                                        <p:tgtEl>
                                          <p:spTgt spid="20">
                                            <p:txEl>
                                              <p:pRg st="8" end="8"/>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ty1">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ndy"/>
        <a:ea typeface=""/>
        <a:cs typeface=""/>
      </a:majorFont>
      <a:minorFont>
        <a:latin typeface="Andy"/>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sty1</Template>
  <TotalTime>1807</TotalTime>
  <Words>1729</Words>
  <Application>Microsoft Macintosh PowerPoint</Application>
  <PresentationFormat>On-screen Show (4:3)</PresentationFormat>
  <Paragraphs>138</Paragraphs>
  <Slides>15</Slides>
  <Notes>0</Notes>
  <HiddenSlides>0</HiddenSlides>
  <MMClips>0</MMClips>
  <ScaleCrop>false</ScaleCrop>
  <HeadingPairs>
    <vt:vector size="4" baseType="variant">
      <vt:variant>
        <vt:lpstr>Design Template</vt:lpstr>
      </vt:variant>
      <vt:variant>
        <vt:i4>1</vt:i4>
      </vt:variant>
      <vt:variant>
        <vt:lpstr>Slide Titles</vt:lpstr>
      </vt:variant>
      <vt:variant>
        <vt:i4>15</vt:i4>
      </vt:variant>
    </vt:vector>
  </HeadingPairs>
  <TitlesOfParts>
    <vt:vector size="16" baseType="lpstr">
      <vt:lpstr>sty1</vt:lpstr>
      <vt:lpstr>Slide 1</vt:lpstr>
      <vt:lpstr>Slide 2</vt:lpstr>
      <vt:lpstr>Slide 3</vt:lpstr>
      <vt:lpstr>Slide 4</vt:lpstr>
      <vt:lpstr>Slide 5</vt:lpstr>
      <vt:lpstr>Slide 6</vt:lpstr>
      <vt:lpstr>Slide 7</vt:lpstr>
      <vt:lpstr>Slide 8</vt:lpstr>
      <vt:lpstr>Slide 9</vt:lpstr>
      <vt:lpstr>Slide 10</vt:lpstr>
      <vt:lpstr>Slide 11</vt:lpstr>
      <vt:lpstr>Child Sexual Abuse within the Church   The 5 Exploitations </vt:lpstr>
      <vt:lpstr>Child Sexual Abuse within the Church   The 5 Exploitations  </vt:lpstr>
      <vt:lpstr>Child Sexual Abuse within the Church   The 5 Exploitations</vt:lpstr>
      <vt:lpstr>Slide 15</vt:lpstr>
    </vt:vector>
  </TitlesOfParts>
  <Company>Liberty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InformationServices</dc:creator>
  <cp:lastModifiedBy>Basyle</cp:lastModifiedBy>
  <cp:revision>210</cp:revision>
  <dcterms:created xsi:type="dcterms:W3CDTF">2012-07-20T16:22:24Z</dcterms:created>
  <dcterms:modified xsi:type="dcterms:W3CDTF">2012-07-20T17:14:36Z</dcterms:modified>
</cp:coreProperties>
</file>