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notesSlides/notesSlide12.xml" ContentType="application/vnd.openxmlformats-officedocument.presentationml.notesSlide+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rawing8.xml" ContentType="application/vnd.ms-office.drawingml.diagramDrawing+xml"/>
  <Override PartName="/ppt/notesSlides/notesSlide8.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diagrams/drawing6.xml" ContentType="application/vnd.ms-office.drawingml.diagramDrawing+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9"/>
  </p:notesMasterIdLst>
  <p:handoutMasterIdLst>
    <p:handoutMasterId r:id="rId120"/>
  </p:handoutMasterIdLst>
  <p:sldIdLst>
    <p:sldId id="256" r:id="rId2"/>
    <p:sldId id="303" r:id="rId3"/>
    <p:sldId id="257" r:id="rId4"/>
    <p:sldId id="304" r:id="rId5"/>
    <p:sldId id="258" r:id="rId6"/>
    <p:sldId id="259" r:id="rId7"/>
    <p:sldId id="306" r:id="rId8"/>
    <p:sldId id="381" r:id="rId9"/>
    <p:sldId id="313" r:id="rId10"/>
    <p:sldId id="333" r:id="rId11"/>
    <p:sldId id="380" r:id="rId12"/>
    <p:sldId id="382" r:id="rId13"/>
    <p:sldId id="383" r:id="rId14"/>
    <p:sldId id="307" r:id="rId15"/>
    <p:sldId id="308" r:id="rId16"/>
    <p:sldId id="309" r:id="rId17"/>
    <p:sldId id="310" r:id="rId18"/>
    <p:sldId id="334" r:id="rId19"/>
    <p:sldId id="388" r:id="rId20"/>
    <p:sldId id="263" r:id="rId21"/>
    <p:sldId id="260" r:id="rId22"/>
    <p:sldId id="264" r:id="rId23"/>
    <p:sldId id="265" r:id="rId24"/>
    <p:sldId id="266" r:id="rId25"/>
    <p:sldId id="267" r:id="rId26"/>
    <p:sldId id="335" r:id="rId27"/>
    <p:sldId id="268" r:id="rId28"/>
    <p:sldId id="269" r:id="rId29"/>
    <p:sldId id="270" r:id="rId30"/>
    <p:sldId id="394" r:id="rId31"/>
    <p:sldId id="271" r:id="rId32"/>
    <p:sldId id="273" r:id="rId33"/>
    <p:sldId id="275" r:id="rId34"/>
    <p:sldId id="276" r:id="rId35"/>
    <p:sldId id="277" r:id="rId36"/>
    <p:sldId id="278" r:id="rId37"/>
    <p:sldId id="279" r:id="rId38"/>
    <p:sldId id="280" r:id="rId39"/>
    <p:sldId id="283" r:id="rId40"/>
    <p:sldId id="284" r:id="rId41"/>
    <p:sldId id="285" r:id="rId42"/>
    <p:sldId id="286" r:id="rId43"/>
    <p:sldId id="287" r:id="rId44"/>
    <p:sldId id="289" r:id="rId45"/>
    <p:sldId id="290" r:id="rId46"/>
    <p:sldId id="288" r:id="rId47"/>
    <p:sldId id="291" r:id="rId48"/>
    <p:sldId id="292" r:id="rId49"/>
    <p:sldId id="314" r:id="rId50"/>
    <p:sldId id="293" r:id="rId51"/>
    <p:sldId id="294" r:id="rId52"/>
    <p:sldId id="295" r:id="rId53"/>
    <p:sldId id="389" r:id="rId54"/>
    <p:sldId id="296" r:id="rId55"/>
    <p:sldId id="345" r:id="rId56"/>
    <p:sldId id="297" r:id="rId57"/>
    <p:sldId id="315" r:id="rId58"/>
    <p:sldId id="298" r:id="rId59"/>
    <p:sldId id="299" r:id="rId60"/>
    <p:sldId id="300" r:id="rId61"/>
    <p:sldId id="302" r:id="rId62"/>
    <p:sldId id="301" r:id="rId63"/>
    <p:sldId id="316" r:id="rId64"/>
    <p:sldId id="328" r:id="rId65"/>
    <p:sldId id="317" r:id="rId66"/>
    <p:sldId id="336" r:id="rId67"/>
    <p:sldId id="337" r:id="rId68"/>
    <p:sldId id="318" r:id="rId69"/>
    <p:sldId id="319" r:id="rId70"/>
    <p:sldId id="321" r:id="rId71"/>
    <p:sldId id="320" r:id="rId72"/>
    <p:sldId id="322" r:id="rId73"/>
    <p:sldId id="329" r:id="rId74"/>
    <p:sldId id="330" r:id="rId75"/>
    <p:sldId id="332" r:id="rId76"/>
    <p:sldId id="352" r:id="rId77"/>
    <p:sldId id="331" r:id="rId78"/>
    <p:sldId id="324" r:id="rId79"/>
    <p:sldId id="325" r:id="rId80"/>
    <p:sldId id="326" r:id="rId81"/>
    <p:sldId id="327" r:id="rId82"/>
    <p:sldId id="323" r:id="rId83"/>
    <p:sldId id="338" r:id="rId84"/>
    <p:sldId id="339" r:id="rId85"/>
    <p:sldId id="340" r:id="rId86"/>
    <p:sldId id="341" r:id="rId87"/>
    <p:sldId id="342" r:id="rId88"/>
    <p:sldId id="346" r:id="rId89"/>
    <p:sldId id="347" r:id="rId90"/>
    <p:sldId id="348" r:id="rId91"/>
    <p:sldId id="349" r:id="rId92"/>
    <p:sldId id="359" r:id="rId93"/>
    <p:sldId id="350" r:id="rId94"/>
    <p:sldId id="356" r:id="rId95"/>
    <p:sldId id="351" r:id="rId96"/>
    <p:sldId id="363" r:id="rId97"/>
    <p:sldId id="364" r:id="rId98"/>
    <p:sldId id="365" r:id="rId99"/>
    <p:sldId id="366" r:id="rId100"/>
    <p:sldId id="367" r:id="rId101"/>
    <p:sldId id="368" r:id="rId102"/>
    <p:sldId id="385" r:id="rId103"/>
    <p:sldId id="386" r:id="rId104"/>
    <p:sldId id="369" r:id="rId105"/>
    <p:sldId id="370" r:id="rId106"/>
    <p:sldId id="371" r:id="rId107"/>
    <p:sldId id="355" r:id="rId108"/>
    <p:sldId id="358" r:id="rId109"/>
    <p:sldId id="357" r:id="rId110"/>
    <p:sldId id="361" r:id="rId111"/>
    <p:sldId id="362" r:id="rId112"/>
    <p:sldId id="360" r:id="rId113"/>
    <p:sldId id="387" r:id="rId114"/>
    <p:sldId id="390" r:id="rId115"/>
    <p:sldId id="391" r:id="rId116"/>
    <p:sldId id="392" r:id="rId117"/>
    <p:sldId id="393"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1756" autoAdjust="0"/>
  </p:normalViewPr>
  <p:slideViewPr>
    <p:cSldViewPr>
      <p:cViewPr>
        <p:scale>
          <a:sx n="69" d="100"/>
          <a:sy n="69" d="100"/>
        </p:scale>
        <p:origin x="-498" y="-24"/>
      </p:cViewPr>
      <p:guideLst>
        <p:guide orient="horz" pos="2160"/>
        <p:guide pos="2880"/>
      </p:guideLst>
    </p:cSldViewPr>
  </p:slideViewPr>
  <p:notesTextViewPr>
    <p:cViewPr>
      <p:scale>
        <a:sx n="100" d="100"/>
        <a:sy n="100" d="100"/>
      </p:scale>
      <p:origin x="0" y="0"/>
    </p:cViewPr>
  </p:notesTextViewPr>
  <p:sorterViewPr>
    <p:cViewPr>
      <p:scale>
        <a:sx n="90" d="100"/>
        <a:sy n="90" d="100"/>
      </p:scale>
      <p:origin x="0" y="477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_rels/data3.xml.rels><?xml version="1.0" encoding="UTF-8" standalone="yes"?>
<Relationships xmlns="http://schemas.openxmlformats.org/package/2006/relationships"><Relationship Id="rId1" Type="http://schemas.openxmlformats.org/officeDocument/2006/relationships/image" Target="../media/image6.jpeg"/></Relationships>
</file>

<file path=ppt/diagrams/_rels/data4.xml.rels><?xml version="1.0" encoding="UTF-8" standalone="yes"?>
<Relationships xmlns="http://schemas.openxmlformats.org/package/2006/relationships"><Relationship Id="rId1" Type="http://schemas.openxmlformats.org/officeDocument/2006/relationships/image" Target="../media/image6.jpeg"/></Relationships>
</file>

<file path=ppt/diagrams/_rels/data5.xml.rels><?xml version="1.0" encoding="UTF-8" standalone="yes"?>
<Relationships xmlns="http://schemas.openxmlformats.org/package/2006/relationships"><Relationship Id="rId1" Type="http://schemas.openxmlformats.org/officeDocument/2006/relationships/image" Target="../media/image6.jpeg"/></Relationships>
</file>

<file path=ppt/diagrams/_rels/data6.xml.rels><?xml version="1.0" encoding="UTF-8" standalone="yes"?>
<Relationships xmlns="http://schemas.openxmlformats.org/package/2006/relationships"><Relationship Id="rId1" Type="http://schemas.openxmlformats.org/officeDocument/2006/relationships/image" Target="../media/image6.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6.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6.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6.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9D8650-67C3-4BAF-926E-A05DCE3BAEF2}" type="doc">
      <dgm:prSet loTypeId="urn:microsoft.com/office/officeart/2005/8/layout/pyramid1" loCatId="pyramid" qsTypeId="urn:microsoft.com/office/officeart/2005/8/quickstyle/simple1" qsCatId="simple" csTypeId="urn:microsoft.com/office/officeart/2005/8/colors/accent1_2" csCatId="accent1" phldr="1"/>
      <dgm:spPr/>
    </dgm:pt>
    <dgm:pt modelId="{662C8D88-0C3B-48C8-8AE1-C3E1118476DD}">
      <dgm:prSet phldrT="[Text]"/>
      <dgm:spPr/>
      <dgm:t>
        <a:bodyPr/>
        <a:lstStyle/>
        <a:p>
          <a:r>
            <a:rPr lang="en-US" dirty="0" smtClean="0"/>
            <a:t>Network</a:t>
          </a:r>
          <a:endParaRPr lang="en-US" dirty="0"/>
        </a:p>
      </dgm:t>
    </dgm:pt>
    <dgm:pt modelId="{F8A5098E-CEEA-4863-906C-A0B11111D67C}" type="parTrans" cxnId="{81A6D973-55D2-47D1-935C-CFEDFEDCFE59}">
      <dgm:prSet/>
      <dgm:spPr/>
      <dgm:t>
        <a:bodyPr/>
        <a:lstStyle/>
        <a:p>
          <a:endParaRPr lang="en-US"/>
        </a:p>
      </dgm:t>
    </dgm:pt>
    <dgm:pt modelId="{647333E9-1FF5-499E-B6E4-DE67A7EBEEC1}" type="sibTrans" cxnId="{81A6D973-55D2-47D1-935C-CFEDFEDCFE59}">
      <dgm:prSet/>
      <dgm:spPr/>
      <dgm:t>
        <a:bodyPr/>
        <a:lstStyle/>
        <a:p>
          <a:endParaRPr lang="en-US"/>
        </a:p>
      </dgm:t>
    </dgm:pt>
    <dgm:pt modelId="{5D720F9C-E341-4EEE-A7AC-6C55FFDC0453}">
      <dgm:prSet phldrT="[Text]"/>
      <dgm:spPr/>
      <dgm:t>
        <a:bodyPr/>
        <a:lstStyle/>
        <a:p>
          <a:r>
            <a:rPr lang="en-US" dirty="0" smtClean="0"/>
            <a:t>Plan and Train</a:t>
          </a:r>
          <a:endParaRPr lang="en-US" dirty="0"/>
        </a:p>
      </dgm:t>
    </dgm:pt>
    <dgm:pt modelId="{96FC3D9E-B0CB-4905-BE79-DD5FAD4FA014}" type="parTrans" cxnId="{F8A21382-5BDF-4FD3-865C-EB0BD716F491}">
      <dgm:prSet/>
      <dgm:spPr/>
      <dgm:t>
        <a:bodyPr/>
        <a:lstStyle/>
        <a:p>
          <a:endParaRPr lang="en-US"/>
        </a:p>
      </dgm:t>
    </dgm:pt>
    <dgm:pt modelId="{0A99C8C2-D188-48F6-AFC5-9658516CF7BD}" type="sibTrans" cxnId="{F8A21382-5BDF-4FD3-865C-EB0BD716F491}">
      <dgm:prSet/>
      <dgm:spPr/>
      <dgm:t>
        <a:bodyPr/>
        <a:lstStyle/>
        <a:p>
          <a:endParaRPr lang="en-US"/>
        </a:p>
      </dgm:t>
    </dgm:pt>
    <dgm:pt modelId="{D4C9F108-16BF-4DED-9671-F686C83FE93A}">
      <dgm:prSet phldrT="[Text]"/>
      <dgm:spPr/>
      <dgm:t>
        <a:bodyPr/>
        <a:lstStyle/>
        <a:p>
          <a:r>
            <a:rPr lang="en-US" dirty="0" smtClean="0"/>
            <a:t>Educate</a:t>
          </a:r>
          <a:endParaRPr lang="en-US" dirty="0"/>
        </a:p>
      </dgm:t>
    </dgm:pt>
    <dgm:pt modelId="{A71DE32D-8153-4559-8DF5-296B48A0220B}" type="parTrans" cxnId="{BCB27335-F663-40E8-9667-248D2106B9E6}">
      <dgm:prSet/>
      <dgm:spPr/>
      <dgm:t>
        <a:bodyPr/>
        <a:lstStyle/>
        <a:p>
          <a:endParaRPr lang="en-US"/>
        </a:p>
      </dgm:t>
    </dgm:pt>
    <dgm:pt modelId="{79A92C4A-B6CE-4F54-82D8-F656741B1BB1}" type="sibTrans" cxnId="{BCB27335-F663-40E8-9667-248D2106B9E6}">
      <dgm:prSet/>
      <dgm:spPr/>
      <dgm:t>
        <a:bodyPr/>
        <a:lstStyle/>
        <a:p>
          <a:endParaRPr lang="en-US"/>
        </a:p>
      </dgm:t>
    </dgm:pt>
    <dgm:pt modelId="{0BB4B3EF-ADE7-4E41-A63D-50D672AC3BE6}">
      <dgm:prSet/>
      <dgm:spPr/>
      <dgm:t>
        <a:bodyPr/>
        <a:lstStyle/>
        <a:p>
          <a:r>
            <a:rPr lang="en-US" dirty="0" smtClean="0"/>
            <a:t>Repent</a:t>
          </a:r>
          <a:endParaRPr lang="en-US" dirty="0"/>
        </a:p>
      </dgm:t>
    </dgm:pt>
    <dgm:pt modelId="{0563D51D-97A3-4B31-86C8-380EA4DA6CC1}" type="parTrans" cxnId="{E398DD89-96D7-4093-928E-2F58484AFB64}">
      <dgm:prSet/>
      <dgm:spPr/>
      <dgm:t>
        <a:bodyPr/>
        <a:lstStyle/>
        <a:p>
          <a:endParaRPr lang="en-US"/>
        </a:p>
      </dgm:t>
    </dgm:pt>
    <dgm:pt modelId="{BA10ABC0-7253-45B4-90D7-9DE40307F78B}" type="sibTrans" cxnId="{E398DD89-96D7-4093-928E-2F58484AFB64}">
      <dgm:prSet/>
      <dgm:spPr/>
      <dgm:t>
        <a:bodyPr/>
        <a:lstStyle/>
        <a:p>
          <a:endParaRPr lang="en-US"/>
        </a:p>
      </dgm:t>
    </dgm:pt>
    <dgm:pt modelId="{31C2B7E3-7847-4B7D-9BA4-06EFD9B2DB40}">
      <dgm:prSet/>
      <dgm:spPr/>
      <dgm:t>
        <a:bodyPr/>
        <a:lstStyle/>
        <a:p>
          <a:r>
            <a:rPr lang="en-US" dirty="0" smtClean="0"/>
            <a:t>Rectify</a:t>
          </a:r>
          <a:endParaRPr lang="en-US" dirty="0"/>
        </a:p>
      </dgm:t>
    </dgm:pt>
    <dgm:pt modelId="{FB092407-D8B3-4BC0-B026-ADF3DD511DAA}" type="parTrans" cxnId="{F365E8BF-A66B-4EF8-BCED-4A82A9F92C9A}">
      <dgm:prSet/>
      <dgm:spPr/>
      <dgm:t>
        <a:bodyPr/>
        <a:lstStyle/>
        <a:p>
          <a:endParaRPr lang="en-US"/>
        </a:p>
      </dgm:t>
    </dgm:pt>
    <dgm:pt modelId="{791340B9-E1FE-4375-8940-9636471D1EB3}" type="sibTrans" cxnId="{F365E8BF-A66B-4EF8-BCED-4A82A9F92C9A}">
      <dgm:prSet/>
      <dgm:spPr/>
      <dgm:t>
        <a:bodyPr/>
        <a:lstStyle/>
        <a:p>
          <a:endParaRPr lang="en-US"/>
        </a:p>
      </dgm:t>
    </dgm:pt>
    <dgm:pt modelId="{C0DEB018-5F30-45F3-AAB6-42916FB5C420}">
      <dgm:prSet/>
      <dgm:spPr/>
      <dgm:t>
        <a:bodyPr/>
        <a:lstStyle/>
        <a:p>
          <a:r>
            <a:rPr lang="en-US" dirty="0" smtClean="0"/>
            <a:t>Ministry</a:t>
          </a:r>
          <a:endParaRPr lang="en-US" dirty="0"/>
        </a:p>
      </dgm:t>
    </dgm:pt>
    <dgm:pt modelId="{AD2D8FFC-3A0B-44F8-9CAA-26E7A2BEF06C}" type="parTrans" cxnId="{E7A35B34-A7FB-4671-8244-50EF71597795}">
      <dgm:prSet/>
      <dgm:spPr/>
      <dgm:t>
        <a:bodyPr/>
        <a:lstStyle/>
        <a:p>
          <a:endParaRPr lang="en-US"/>
        </a:p>
      </dgm:t>
    </dgm:pt>
    <dgm:pt modelId="{1C10ACBE-7613-414C-8677-2A098AF16E3F}" type="sibTrans" cxnId="{E7A35B34-A7FB-4671-8244-50EF71597795}">
      <dgm:prSet/>
      <dgm:spPr/>
      <dgm:t>
        <a:bodyPr/>
        <a:lstStyle/>
        <a:p>
          <a:endParaRPr lang="en-US"/>
        </a:p>
      </dgm:t>
    </dgm:pt>
    <dgm:pt modelId="{47F2394B-7811-4FCC-BC69-B347ED53D0B8}" type="pres">
      <dgm:prSet presAssocID="{AD9D8650-67C3-4BAF-926E-A05DCE3BAEF2}" presName="Name0" presStyleCnt="0">
        <dgm:presLayoutVars>
          <dgm:dir/>
          <dgm:animLvl val="lvl"/>
          <dgm:resizeHandles val="exact"/>
        </dgm:presLayoutVars>
      </dgm:prSet>
      <dgm:spPr/>
    </dgm:pt>
    <dgm:pt modelId="{970CC1DD-64D8-4345-9E91-9DCD160FBF1D}" type="pres">
      <dgm:prSet presAssocID="{0BB4B3EF-ADE7-4E41-A63D-50D672AC3BE6}" presName="Name8" presStyleCnt="0"/>
      <dgm:spPr/>
    </dgm:pt>
    <dgm:pt modelId="{80B8E15E-F346-4D39-A629-5A18252454B9}" type="pres">
      <dgm:prSet presAssocID="{0BB4B3EF-ADE7-4E41-A63D-50D672AC3BE6}" presName="level" presStyleLbl="node1" presStyleIdx="0" presStyleCnt="6">
        <dgm:presLayoutVars>
          <dgm:chMax val="1"/>
          <dgm:bulletEnabled val="1"/>
        </dgm:presLayoutVars>
      </dgm:prSet>
      <dgm:spPr/>
      <dgm:t>
        <a:bodyPr/>
        <a:lstStyle/>
        <a:p>
          <a:endParaRPr lang="en-US"/>
        </a:p>
      </dgm:t>
    </dgm:pt>
    <dgm:pt modelId="{AB4BB2E8-370C-4A5C-8907-95923F57D07D}" type="pres">
      <dgm:prSet presAssocID="{0BB4B3EF-ADE7-4E41-A63D-50D672AC3BE6}" presName="levelTx" presStyleLbl="revTx" presStyleIdx="0" presStyleCnt="0">
        <dgm:presLayoutVars>
          <dgm:chMax val="1"/>
          <dgm:bulletEnabled val="1"/>
        </dgm:presLayoutVars>
      </dgm:prSet>
      <dgm:spPr/>
      <dgm:t>
        <a:bodyPr/>
        <a:lstStyle/>
        <a:p>
          <a:endParaRPr lang="en-US"/>
        </a:p>
      </dgm:t>
    </dgm:pt>
    <dgm:pt modelId="{0E4D9F79-8816-49C2-A953-0BDE4DC6B45F}" type="pres">
      <dgm:prSet presAssocID="{31C2B7E3-7847-4B7D-9BA4-06EFD9B2DB40}" presName="Name8" presStyleCnt="0"/>
      <dgm:spPr/>
    </dgm:pt>
    <dgm:pt modelId="{8851E61D-C2B0-4F1C-82D3-CD765F92EFEA}" type="pres">
      <dgm:prSet presAssocID="{31C2B7E3-7847-4B7D-9BA4-06EFD9B2DB40}" presName="level" presStyleLbl="node1" presStyleIdx="1" presStyleCnt="6">
        <dgm:presLayoutVars>
          <dgm:chMax val="1"/>
          <dgm:bulletEnabled val="1"/>
        </dgm:presLayoutVars>
      </dgm:prSet>
      <dgm:spPr/>
      <dgm:t>
        <a:bodyPr/>
        <a:lstStyle/>
        <a:p>
          <a:endParaRPr lang="en-US"/>
        </a:p>
      </dgm:t>
    </dgm:pt>
    <dgm:pt modelId="{EEE6695A-C99B-404B-B3CE-232C265337D9}" type="pres">
      <dgm:prSet presAssocID="{31C2B7E3-7847-4B7D-9BA4-06EFD9B2DB40}" presName="levelTx" presStyleLbl="revTx" presStyleIdx="0" presStyleCnt="0">
        <dgm:presLayoutVars>
          <dgm:chMax val="1"/>
          <dgm:bulletEnabled val="1"/>
        </dgm:presLayoutVars>
      </dgm:prSet>
      <dgm:spPr/>
      <dgm:t>
        <a:bodyPr/>
        <a:lstStyle/>
        <a:p>
          <a:endParaRPr lang="en-US"/>
        </a:p>
      </dgm:t>
    </dgm:pt>
    <dgm:pt modelId="{B8CE733F-B2AE-46FA-B156-2752F2E5AFCD}" type="pres">
      <dgm:prSet presAssocID="{C0DEB018-5F30-45F3-AAB6-42916FB5C420}" presName="Name8" presStyleCnt="0"/>
      <dgm:spPr/>
    </dgm:pt>
    <dgm:pt modelId="{B3734392-F11B-4FCE-9270-0A692416DEAC}" type="pres">
      <dgm:prSet presAssocID="{C0DEB018-5F30-45F3-AAB6-42916FB5C420}" presName="level" presStyleLbl="node1" presStyleIdx="2" presStyleCnt="6">
        <dgm:presLayoutVars>
          <dgm:chMax val="1"/>
          <dgm:bulletEnabled val="1"/>
        </dgm:presLayoutVars>
      </dgm:prSet>
      <dgm:spPr/>
      <dgm:t>
        <a:bodyPr/>
        <a:lstStyle/>
        <a:p>
          <a:endParaRPr lang="en-US"/>
        </a:p>
      </dgm:t>
    </dgm:pt>
    <dgm:pt modelId="{70896BEC-57BE-4B11-8B7D-E6B0E359976A}" type="pres">
      <dgm:prSet presAssocID="{C0DEB018-5F30-45F3-AAB6-42916FB5C420}" presName="levelTx" presStyleLbl="revTx" presStyleIdx="0" presStyleCnt="0">
        <dgm:presLayoutVars>
          <dgm:chMax val="1"/>
          <dgm:bulletEnabled val="1"/>
        </dgm:presLayoutVars>
      </dgm:prSet>
      <dgm:spPr/>
      <dgm:t>
        <a:bodyPr/>
        <a:lstStyle/>
        <a:p>
          <a:endParaRPr lang="en-US"/>
        </a:p>
      </dgm:t>
    </dgm:pt>
    <dgm:pt modelId="{97BC67AE-FD35-4CA3-BB68-084559514547}" type="pres">
      <dgm:prSet presAssocID="{662C8D88-0C3B-48C8-8AE1-C3E1118476DD}" presName="Name8" presStyleCnt="0"/>
      <dgm:spPr/>
    </dgm:pt>
    <dgm:pt modelId="{AAB86A81-1477-46BC-9B44-DBF8A365103A}" type="pres">
      <dgm:prSet presAssocID="{662C8D88-0C3B-48C8-8AE1-C3E1118476DD}" presName="level" presStyleLbl="node1" presStyleIdx="3" presStyleCnt="6">
        <dgm:presLayoutVars>
          <dgm:chMax val="1"/>
          <dgm:bulletEnabled val="1"/>
        </dgm:presLayoutVars>
      </dgm:prSet>
      <dgm:spPr/>
      <dgm:t>
        <a:bodyPr/>
        <a:lstStyle/>
        <a:p>
          <a:endParaRPr lang="en-US"/>
        </a:p>
      </dgm:t>
    </dgm:pt>
    <dgm:pt modelId="{68E1403B-4B62-435A-BB5D-1E5258AD6942}" type="pres">
      <dgm:prSet presAssocID="{662C8D88-0C3B-48C8-8AE1-C3E1118476DD}" presName="levelTx" presStyleLbl="revTx" presStyleIdx="0" presStyleCnt="0">
        <dgm:presLayoutVars>
          <dgm:chMax val="1"/>
          <dgm:bulletEnabled val="1"/>
        </dgm:presLayoutVars>
      </dgm:prSet>
      <dgm:spPr/>
      <dgm:t>
        <a:bodyPr/>
        <a:lstStyle/>
        <a:p>
          <a:endParaRPr lang="en-US"/>
        </a:p>
      </dgm:t>
    </dgm:pt>
    <dgm:pt modelId="{EE2E30AF-B9B8-4DC3-AF1B-97B64F656C97}" type="pres">
      <dgm:prSet presAssocID="{5D720F9C-E341-4EEE-A7AC-6C55FFDC0453}" presName="Name8" presStyleCnt="0"/>
      <dgm:spPr/>
    </dgm:pt>
    <dgm:pt modelId="{4E7B2813-FE52-4991-970C-4F75163E2D3A}" type="pres">
      <dgm:prSet presAssocID="{5D720F9C-E341-4EEE-A7AC-6C55FFDC0453}" presName="level" presStyleLbl="node1" presStyleIdx="4" presStyleCnt="6">
        <dgm:presLayoutVars>
          <dgm:chMax val="1"/>
          <dgm:bulletEnabled val="1"/>
        </dgm:presLayoutVars>
      </dgm:prSet>
      <dgm:spPr/>
      <dgm:t>
        <a:bodyPr/>
        <a:lstStyle/>
        <a:p>
          <a:endParaRPr lang="en-US"/>
        </a:p>
      </dgm:t>
    </dgm:pt>
    <dgm:pt modelId="{305E4AF1-5D22-48E2-B7DA-C2E0DDB90E60}" type="pres">
      <dgm:prSet presAssocID="{5D720F9C-E341-4EEE-A7AC-6C55FFDC0453}" presName="levelTx" presStyleLbl="revTx" presStyleIdx="0" presStyleCnt="0">
        <dgm:presLayoutVars>
          <dgm:chMax val="1"/>
          <dgm:bulletEnabled val="1"/>
        </dgm:presLayoutVars>
      </dgm:prSet>
      <dgm:spPr/>
      <dgm:t>
        <a:bodyPr/>
        <a:lstStyle/>
        <a:p>
          <a:endParaRPr lang="en-US"/>
        </a:p>
      </dgm:t>
    </dgm:pt>
    <dgm:pt modelId="{2126DDAF-2DE8-403C-8670-6A1E9C70AE0D}" type="pres">
      <dgm:prSet presAssocID="{D4C9F108-16BF-4DED-9671-F686C83FE93A}" presName="Name8" presStyleCnt="0"/>
      <dgm:spPr/>
    </dgm:pt>
    <dgm:pt modelId="{4700E6B3-86DC-488B-9B03-555D01F5F2A3}" type="pres">
      <dgm:prSet presAssocID="{D4C9F108-16BF-4DED-9671-F686C83FE93A}" presName="level" presStyleLbl="node1" presStyleIdx="5" presStyleCnt="6">
        <dgm:presLayoutVars>
          <dgm:chMax val="1"/>
          <dgm:bulletEnabled val="1"/>
        </dgm:presLayoutVars>
      </dgm:prSet>
      <dgm:spPr/>
      <dgm:t>
        <a:bodyPr/>
        <a:lstStyle/>
        <a:p>
          <a:endParaRPr lang="en-US"/>
        </a:p>
      </dgm:t>
    </dgm:pt>
    <dgm:pt modelId="{53254004-CBDE-4290-AE09-17B89BB27CF7}" type="pres">
      <dgm:prSet presAssocID="{D4C9F108-16BF-4DED-9671-F686C83FE93A}" presName="levelTx" presStyleLbl="revTx" presStyleIdx="0" presStyleCnt="0">
        <dgm:presLayoutVars>
          <dgm:chMax val="1"/>
          <dgm:bulletEnabled val="1"/>
        </dgm:presLayoutVars>
      </dgm:prSet>
      <dgm:spPr/>
      <dgm:t>
        <a:bodyPr/>
        <a:lstStyle/>
        <a:p>
          <a:endParaRPr lang="en-US"/>
        </a:p>
      </dgm:t>
    </dgm:pt>
  </dgm:ptLst>
  <dgm:cxnLst>
    <dgm:cxn modelId="{8B7344C1-43AC-42FF-838A-2529B7B7CAB3}" type="presOf" srcId="{D4C9F108-16BF-4DED-9671-F686C83FE93A}" destId="{53254004-CBDE-4290-AE09-17B89BB27CF7}" srcOrd="1" destOrd="0" presId="urn:microsoft.com/office/officeart/2005/8/layout/pyramid1"/>
    <dgm:cxn modelId="{99492E54-C668-46C8-A441-19658D3BF995}" type="presOf" srcId="{5D720F9C-E341-4EEE-A7AC-6C55FFDC0453}" destId="{4E7B2813-FE52-4991-970C-4F75163E2D3A}" srcOrd="0" destOrd="0" presId="urn:microsoft.com/office/officeart/2005/8/layout/pyramid1"/>
    <dgm:cxn modelId="{68709B14-9084-4055-B1FC-2B13D4D80114}" type="presOf" srcId="{0BB4B3EF-ADE7-4E41-A63D-50D672AC3BE6}" destId="{80B8E15E-F346-4D39-A629-5A18252454B9}" srcOrd="0" destOrd="0" presId="urn:microsoft.com/office/officeart/2005/8/layout/pyramid1"/>
    <dgm:cxn modelId="{EF7C1FF1-0C39-4933-B885-AA7C5E283C97}" type="presOf" srcId="{31C2B7E3-7847-4B7D-9BA4-06EFD9B2DB40}" destId="{8851E61D-C2B0-4F1C-82D3-CD765F92EFEA}" srcOrd="0" destOrd="0" presId="urn:microsoft.com/office/officeart/2005/8/layout/pyramid1"/>
    <dgm:cxn modelId="{E7A35B34-A7FB-4671-8244-50EF71597795}" srcId="{AD9D8650-67C3-4BAF-926E-A05DCE3BAEF2}" destId="{C0DEB018-5F30-45F3-AAB6-42916FB5C420}" srcOrd="2" destOrd="0" parTransId="{AD2D8FFC-3A0B-44F8-9CAA-26E7A2BEF06C}" sibTransId="{1C10ACBE-7613-414C-8677-2A098AF16E3F}"/>
    <dgm:cxn modelId="{5D37BF06-1388-4C64-B541-3111B7F443BF}" type="presOf" srcId="{5D720F9C-E341-4EEE-A7AC-6C55FFDC0453}" destId="{305E4AF1-5D22-48E2-B7DA-C2E0DDB90E60}" srcOrd="1" destOrd="0" presId="urn:microsoft.com/office/officeart/2005/8/layout/pyramid1"/>
    <dgm:cxn modelId="{0E05D730-2E56-4F84-A6AF-BF28394155C9}" type="presOf" srcId="{0BB4B3EF-ADE7-4E41-A63D-50D672AC3BE6}" destId="{AB4BB2E8-370C-4A5C-8907-95923F57D07D}" srcOrd="1" destOrd="0" presId="urn:microsoft.com/office/officeart/2005/8/layout/pyramid1"/>
    <dgm:cxn modelId="{F365E8BF-A66B-4EF8-BCED-4A82A9F92C9A}" srcId="{AD9D8650-67C3-4BAF-926E-A05DCE3BAEF2}" destId="{31C2B7E3-7847-4B7D-9BA4-06EFD9B2DB40}" srcOrd="1" destOrd="0" parTransId="{FB092407-D8B3-4BC0-B026-ADF3DD511DAA}" sibTransId="{791340B9-E1FE-4375-8940-9636471D1EB3}"/>
    <dgm:cxn modelId="{AF6E2BB5-5BEF-4FB7-B81A-B08A6E1F437E}" type="presOf" srcId="{662C8D88-0C3B-48C8-8AE1-C3E1118476DD}" destId="{AAB86A81-1477-46BC-9B44-DBF8A365103A}" srcOrd="0" destOrd="0" presId="urn:microsoft.com/office/officeart/2005/8/layout/pyramid1"/>
    <dgm:cxn modelId="{E5236811-C005-40B7-B7B1-E1DDB91F424F}" type="presOf" srcId="{AD9D8650-67C3-4BAF-926E-A05DCE3BAEF2}" destId="{47F2394B-7811-4FCC-BC69-B347ED53D0B8}" srcOrd="0" destOrd="0" presId="urn:microsoft.com/office/officeart/2005/8/layout/pyramid1"/>
    <dgm:cxn modelId="{733514BA-35F1-4109-AE5A-2F2FC14E9C51}" type="presOf" srcId="{C0DEB018-5F30-45F3-AAB6-42916FB5C420}" destId="{70896BEC-57BE-4B11-8B7D-E6B0E359976A}" srcOrd="1" destOrd="0" presId="urn:microsoft.com/office/officeart/2005/8/layout/pyramid1"/>
    <dgm:cxn modelId="{E398DD89-96D7-4093-928E-2F58484AFB64}" srcId="{AD9D8650-67C3-4BAF-926E-A05DCE3BAEF2}" destId="{0BB4B3EF-ADE7-4E41-A63D-50D672AC3BE6}" srcOrd="0" destOrd="0" parTransId="{0563D51D-97A3-4B31-86C8-380EA4DA6CC1}" sibTransId="{BA10ABC0-7253-45B4-90D7-9DE40307F78B}"/>
    <dgm:cxn modelId="{56CFCF96-84A4-40CD-94E9-92A6C5DED92D}" type="presOf" srcId="{31C2B7E3-7847-4B7D-9BA4-06EFD9B2DB40}" destId="{EEE6695A-C99B-404B-B3CE-232C265337D9}" srcOrd="1" destOrd="0" presId="urn:microsoft.com/office/officeart/2005/8/layout/pyramid1"/>
    <dgm:cxn modelId="{F8A21382-5BDF-4FD3-865C-EB0BD716F491}" srcId="{AD9D8650-67C3-4BAF-926E-A05DCE3BAEF2}" destId="{5D720F9C-E341-4EEE-A7AC-6C55FFDC0453}" srcOrd="4" destOrd="0" parTransId="{96FC3D9E-B0CB-4905-BE79-DD5FAD4FA014}" sibTransId="{0A99C8C2-D188-48F6-AFC5-9658516CF7BD}"/>
    <dgm:cxn modelId="{C9363782-10D3-47BC-AE80-BA4F82CB5988}" type="presOf" srcId="{662C8D88-0C3B-48C8-8AE1-C3E1118476DD}" destId="{68E1403B-4B62-435A-BB5D-1E5258AD6942}" srcOrd="1" destOrd="0" presId="urn:microsoft.com/office/officeart/2005/8/layout/pyramid1"/>
    <dgm:cxn modelId="{EDC926EC-53A2-403A-A30B-9DC6FBC70B5B}" type="presOf" srcId="{D4C9F108-16BF-4DED-9671-F686C83FE93A}" destId="{4700E6B3-86DC-488B-9B03-555D01F5F2A3}" srcOrd="0" destOrd="0" presId="urn:microsoft.com/office/officeart/2005/8/layout/pyramid1"/>
    <dgm:cxn modelId="{CB797A9A-EC92-42B9-8575-829A24BDC676}" type="presOf" srcId="{C0DEB018-5F30-45F3-AAB6-42916FB5C420}" destId="{B3734392-F11B-4FCE-9270-0A692416DEAC}" srcOrd="0" destOrd="0" presId="urn:microsoft.com/office/officeart/2005/8/layout/pyramid1"/>
    <dgm:cxn modelId="{BCB27335-F663-40E8-9667-248D2106B9E6}" srcId="{AD9D8650-67C3-4BAF-926E-A05DCE3BAEF2}" destId="{D4C9F108-16BF-4DED-9671-F686C83FE93A}" srcOrd="5" destOrd="0" parTransId="{A71DE32D-8153-4559-8DF5-296B48A0220B}" sibTransId="{79A92C4A-B6CE-4F54-82D8-F656741B1BB1}"/>
    <dgm:cxn modelId="{81A6D973-55D2-47D1-935C-CFEDFEDCFE59}" srcId="{AD9D8650-67C3-4BAF-926E-A05DCE3BAEF2}" destId="{662C8D88-0C3B-48C8-8AE1-C3E1118476DD}" srcOrd="3" destOrd="0" parTransId="{F8A5098E-CEEA-4863-906C-A0B11111D67C}" sibTransId="{647333E9-1FF5-499E-B6E4-DE67A7EBEEC1}"/>
    <dgm:cxn modelId="{F5C5143F-B38B-485C-B74E-68DCB00EBCE1}" type="presParOf" srcId="{47F2394B-7811-4FCC-BC69-B347ED53D0B8}" destId="{970CC1DD-64D8-4345-9E91-9DCD160FBF1D}" srcOrd="0" destOrd="0" presId="urn:microsoft.com/office/officeart/2005/8/layout/pyramid1"/>
    <dgm:cxn modelId="{7BDD19B3-1116-46DB-8897-514AE470829D}" type="presParOf" srcId="{970CC1DD-64D8-4345-9E91-9DCD160FBF1D}" destId="{80B8E15E-F346-4D39-A629-5A18252454B9}" srcOrd="0" destOrd="0" presId="urn:microsoft.com/office/officeart/2005/8/layout/pyramid1"/>
    <dgm:cxn modelId="{7B7E8B56-D05B-4D21-8DD2-C2171BD50707}" type="presParOf" srcId="{970CC1DD-64D8-4345-9E91-9DCD160FBF1D}" destId="{AB4BB2E8-370C-4A5C-8907-95923F57D07D}" srcOrd="1" destOrd="0" presId="urn:microsoft.com/office/officeart/2005/8/layout/pyramid1"/>
    <dgm:cxn modelId="{985ACC47-08A3-4BA0-BDF7-52756ED08161}" type="presParOf" srcId="{47F2394B-7811-4FCC-BC69-B347ED53D0B8}" destId="{0E4D9F79-8816-49C2-A953-0BDE4DC6B45F}" srcOrd="1" destOrd="0" presId="urn:microsoft.com/office/officeart/2005/8/layout/pyramid1"/>
    <dgm:cxn modelId="{376C8FAE-36C3-4DD6-9FF9-985DBF7F1E6C}" type="presParOf" srcId="{0E4D9F79-8816-49C2-A953-0BDE4DC6B45F}" destId="{8851E61D-C2B0-4F1C-82D3-CD765F92EFEA}" srcOrd="0" destOrd="0" presId="urn:microsoft.com/office/officeart/2005/8/layout/pyramid1"/>
    <dgm:cxn modelId="{7F136144-3F6A-4AA2-842B-566486B13C4A}" type="presParOf" srcId="{0E4D9F79-8816-49C2-A953-0BDE4DC6B45F}" destId="{EEE6695A-C99B-404B-B3CE-232C265337D9}" srcOrd="1" destOrd="0" presId="urn:microsoft.com/office/officeart/2005/8/layout/pyramid1"/>
    <dgm:cxn modelId="{3A543AAD-A34E-41B7-BAC2-2C21E4787354}" type="presParOf" srcId="{47F2394B-7811-4FCC-BC69-B347ED53D0B8}" destId="{B8CE733F-B2AE-46FA-B156-2752F2E5AFCD}" srcOrd="2" destOrd="0" presId="urn:microsoft.com/office/officeart/2005/8/layout/pyramid1"/>
    <dgm:cxn modelId="{23936793-77AB-41B7-9CF7-48AE592D92C2}" type="presParOf" srcId="{B8CE733F-B2AE-46FA-B156-2752F2E5AFCD}" destId="{B3734392-F11B-4FCE-9270-0A692416DEAC}" srcOrd="0" destOrd="0" presId="urn:microsoft.com/office/officeart/2005/8/layout/pyramid1"/>
    <dgm:cxn modelId="{07E9052B-98FC-4616-A3A3-DEA820BC53F5}" type="presParOf" srcId="{B8CE733F-B2AE-46FA-B156-2752F2E5AFCD}" destId="{70896BEC-57BE-4B11-8B7D-E6B0E359976A}" srcOrd="1" destOrd="0" presId="urn:microsoft.com/office/officeart/2005/8/layout/pyramid1"/>
    <dgm:cxn modelId="{88F8D4B6-FCB2-42E6-9269-72074D106404}" type="presParOf" srcId="{47F2394B-7811-4FCC-BC69-B347ED53D0B8}" destId="{97BC67AE-FD35-4CA3-BB68-084559514547}" srcOrd="3" destOrd="0" presId="urn:microsoft.com/office/officeart/2005/8/layout/pyramid1"/>
    <dgm:cxn modelId="{2F97994F-9073-45B4-BA52-EDADBC39391A}" type="presParOf" srcId="{97BC67AE-FD35-4CA3-BB68-084559514547}" destId="{AAB86A81-1477-46BC-9B44-DBF8A365103A}" srcOrd="0" destOrd="0" presId="urn:microsoft.com/office/officeart/2005/8/layout/pyramid1"/>
    <dgm:cxn modelId="{A12A713C-E396-480E-AF43-030009E1A279}" type="presParOf" srcId="{97BC67AE-FD35-4CA3-BB68-084559514547}" destId="{68E1403B-4B62-435A-BB5D-1E5258AD6942}" srcOrd="1" destOrd="0" presId="urn:microsoft.com/office/officeart/2005/8/layout/pyramid1"/>
    <dgm:cxn modelId="{DEA4E141-9D99-4173-91A6-683FB59BD12F}" type="presParOf" srcId="{47F2394B-7811-4FCC-BC69-B347ED53D0B8}" destId="{EE2E30AF-B9B8-4DC3-AF1B-97B64F656C97}" srcOrd="4" destOrd="0" presId="urn:microsoft.com/office/officeart/2005/8/layout/pyramid1"/>
    <dgm:cxn modelId="{A951E1CE-6268-41FC-8882-047AD80F2E34}" type="presParOf" srcId="{EE2E30AF-B9B8-4DC3-AF1B-97B64F656C97}" destId="{4E7B2813-FE52-4991-970C-4F75163E2D3A}" srcOrd="0" destOrd="0" presId="urn:microsoft.com/office/officeart/2005/8/layout/pyramid1"/>
    <dgm:cxn modelId="{DF1A050E-C189-470A-808C-8875E6C9307C}" type="presParOf" srcId="{EE2E30AF-B9B8-4DC3-AF1B-97B64F656C97}" destId="{305E4AF1-5D22-48E2-B7DA-C2E0DDB90E60}" srcOrd="1" destOrd="0" presId="urn:microsoft.com/office/officeart/2005/8/layout/pyramid1"/>
    <dgm:cxn modelId="{EACEFD64-A59B-4DFA-8DDE-ECDEDBA470BA}" type="presParOf" srcId="{47F2394B-7811-4FCC-BC69-B347ED53D0B8}" destId="{2126DDAF-2DE8-403C-8670-6A1E9C70AE0D}" srcOrd="5" destOrd="0" presId="urn:microsoft.com/office/officeart/2005/8/layout/pyramid1"/>
    <dgm:cxn modelId="{22FF3436-610F-4E79-912B-D89E4D50F0FA}" type="presParOf" srcId="{2126DDAF-2DE8-403C-8670-6A1E9C70AE0D}" destId="{4700E6B3-86DC-488B-9B03-555D01F5F2A3}" srcOrd="0" destOrd="0" presId="urn:microsoft.com/office/officeart/2005/8/layout/pyramid1"/>
    <dgm:cxn modelId="{216673D3-B749-44F2-82C5-D7E9423A2C82}" type="presParOf" srcId="{2126DDAF-2DE8-403C-8670-6A1E9C70AE0D}" destId="{53254004-CBDE-4290-AE09-17B89BB27CF7}"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9D8650-67C3-4BAF-926E-A05DCE3BAEF2}" type="doc">
      <dgm:prSet loTypeId="urn:microsoft.com/office/officeart/2005/8/layout/pyramid1" loCatId="pyramid" qsTypeId="urn:microsoft.com/office/officeart/2005/8/quickstyle/simple1" qsCatId="simple" csTypeId="urn:microsoft.com/office/officeart/2005/8/colors/accent1_2" csCatId="accent1" phldr="1"/>
      <dgm:spPr/>
    </dgm:pt>
    <dgm:pt modelId="{662C8D88-0C3B-48C8-8AE1-C3E1118476DD}">
      <dgm:prSet phldrT="[Text]"/>
      <dgm:spPr/>
      <dgm:t>
        <a:bodyPr/>
        <a:lstStyle/>
        <a:p>
          <a:r>
            <a:rPr lang="en-US" dirty="0" smtClean="0"/>
            <a:t>Network</a:t>
          </a:r>
          <a:endParaRPr lang="en-US" dirty="0"/>
        </a:p>
      </dgm:t>
    </dgm:pt>
    <dgm:pt modelId="{F8A5098E-CEEA-4863-906C-A0B11111D67C}" type="parTrans" cxnId="{81A6D973-55D2-47D1-935C-CFEDFEDCFE59}">
      <dgm:prSet/>
      <dgm:spPr/>
      <dgm:t>
        <a:bodyPr/>
        <a:lstStyle/>
        <a:p>
          <a:endParaRPr lang="en-US"/>
        </a:p>
      </dgm:t>
    </dgm:pt>
    <dgm:pt modelId="{647333E9-1FF5-499E-B6E4-DE67A7EBEEC1}" type="sibTrans" cxnId="{81A6D973-55D2-47D1-935C-CFEDFEDCFE59}">
      <dgm:prSet/>
      <dgm:spPr/>
      <dgm:t>
        <a:bodyPr/>
        <a:lstStyle/>
        <a:p>
          <a:endParaRPr lang="en-US"/>
        </a:p>
      </dgm:t>
    </dgm:pt>
    <dgm:pt modelId="{5D720F9C-E341-4EEE-A7AC-6C55FFDC0453}">
      <dgm:prSet phldrT="[Text]"/>
      <dgm:spPr/>
      <dgm:t>
        <a:bodyPr/>
        <a:lstStyle/>
        <a:p>
          <a:r>
            <a:rPr lang="en-US" dirty="0" smtClean="0"/>
            <a:t>Plan and Train</a:t>
          </a:r>
          <a:endParaRPr lang="en-US" dirty="0"/>
        </a:p>
      </dgm:t>
    </dgm:pt>
    <dgm:pt modelId="{96FC3D9E-B0CB-4905-BE79-DD5FAD4FA014}" type="parTrans" cxnId="{F8A21382-5BDF-4FD3-865C-EB0BD716F491}">
      <dgm:prSet/>
      <dgm:spPr/>
      <dgm:t>
        <a:bodyPr/>
        <a:lstStyle/>
        <a:p>
          <a:endParaRPr lang="en-US"/>
        </a:p>
      </dgm:t>
    </dgm:pt>
    <dgm:pt modelId="{0A99C8C2-D188-48F6-AFC5-9658516CF7BD}" type="sibTrans" cxnId="{F8A21382-5BDF-4FD3-865C-EB0BD716F491}">
      <dgm:prSet/>
      <dgm:spPr/>
      <dgm:t>
        <a:bodyPr/>
        <a:lstStyle/>
        <a:p>
          <a:endParaRPr lang="en-US"/>
        </a:p>
      </dgm:t>
    </dgm:pt>
    <dgm:pt modelId="{D4C9F108-16BF-4DED-9671-F686C83FE93A}">
      <dgm:prSet phldrT="[Text]"/>
      <dgm:spPr/>
      <dgm:t>
        <a:bodyPr/>
        <a:lstStyle/>
        <a:p>
          <a:r>
            <a:rPr lang="en-US" dirty="0" smtClean="0"/>
            <a:t>Educate</a:t>
          </a:r>
          <a:endParaRPr lang="en-US" dirty="0"/>
        </a:p>
      </dgm:t>
    </dgm:pt>
    <dgm:pt modelId="{A71DE32D-8153-4559-8DF5-296B48A0220B}" type="parTrans" cxnId="{BCB27335-F663-40E8-9667-248D2106B9E6}">
      <dgm:prSet/>
      <dgm:spPr/>
      <dgm:t>
        <a:bodyPr/>
        <a:lstStyle/>
        <a:p>
          <a:endParaRPr lang="en-US"/>
        </a:p>
      </dgm:t>
    </dgm:pt>
    <dgm:pt modelId="{79A92C4A-B6CE-4F54-82D8-F656741B1BB1}" type="sibTrans" cxnId="{BCB27335-F663-40E8-9667-248D2106B9E6}">
      <dgm:prSet/>
      <dgm:spPr/>
      <dgm:t>
        <a:bodyPr/>
        <a:lstStyle/>
        <a:p>
          <a:endParaRPr lang="en-US"/>
        </a:p>
      </dgm:t>
    </dgm:pt>
    <dgm:pt modelId="{0BB4B3EF-ADE7-4E41-A63D-50D672AC3BE6}">
      <dgm:prSet/>
      <dgm:spPr/>
      <dgm:t>
        <a:bodyPr/>
        <a:lstStyle/>
        <a:p>
          <a:r>
            <a:rPr lang="en-US" dirty="0" smtClean="0"/>
            <a:t>Repent</a:t>
          </a:r>
          <a:endParaRPr lang="en-US" dirty="0"/>
        </a:p>
      </dgm:t>
    </dgm:pt>
    <dgm:pt modelId="{0563D51D-97A3-4B31-86C8-380EA4DA6CC1}" type="parTrans" cxnId="{E398DD89-96D7-4093-928E-2F58484AFB64}">
      <dgm:prSet/>
      <dgm:spPr/>
      <dgm:t>
        <a:bodyPr/>
        <a:lstStyle/>
        <a:p>
          <a:endParaRPr lang="en-US"/>
        </a:p>
      </dgm:t>
    </dgm:pt>
    <dgm:pt modelId="{BA10ABC0-7253-45B4-90D7-9DE40307F78B}" type="sibTrans" cxnId="{E398DD89-96D7-4093-928E-2F58484AFB64}">
      <dgm:prSet/>
      <dgm:spPr/>
      <dgm:t>
        <a:bodyPr/>
        <a:lstStyle/>
        <a:p>
          <a:endParaRPr lang="en-US"/>
        </a:p>
      </dgm:t>
    </dgm:pt>
    <dgm:pt modelId="{31C2B7E3-7847-4B7D-9BA4-06EFD9B2DB40}">
      <dgm:prSet/>
      <dgm:spPr/>
      <dgm:t>
        <a:bodyPr/>
        <a:lstStyle/>
        <a:p>
          <a:r>
            <a:rPr lang="en-US" dirty="0" smtClean="0"/>
            <a:t>Rectify</a:t>
          </a:r>
          <a:endParaRPr lang="en-US" dirty="0"/>
        </a:p>
      </dgm:t>
    </dgm:pt>
    <dgm:pt modelId="{FB092407-D8B3-4BC0-B026-ADF3DD511DAA}" type="parTrans" cxnId="{F365E8BF-A66B-4EF8-BCED-4A82A9F92C9A}">
      <dgm:prSet/>
      <dgm:spPr/>
      <dgm:t>
        <a:bodyPr/>
        <a:lstStyle/>
        <a:p>
          <a:endParaRPr lang="en-US"/>
        </a:p>
      </dgm:t>
    </dgm:pt>
    <dgm:pt modelId="{791340B9-E1FE-4375-8940-9636471D1EB3}" type="sibTrans" cxnId="{F365E8BF-A66B-4EF8-BCED-4A82A9F92C9A}">
      <dgm:prSet/>
      <dgm:spPr/>
      <dgm:t>
        <a:bodyPr/>
        <a:lstStyle/>
        <a:p>
          <a:endParaRPr lang="en-US"/>
        </a:p>
      </dgm:t>
    </dgm:pt>
    <dgm:pt modelId="{C0DEB018-5F30-45F3-AAB6-42916FB5C420}">
      <dgm:prSet/>
      <dgm:spPr/>
      <dgm:t>
        <a:bodyPr/>
        <a:lstStyle/>
        <a:p>
          <a:r>
            <a:rPr lang="en-US" dirty="0" smtClean="0"/>
            <a:t>Ministry</a:t>
          </a:r>
          <a:endParaRPr lang="en-US" dirty="0"/>
        </a:p>
      </dgm:t>
    </dgm:pt>
    <dgm:pt modelId="{AD2D8FFC-3A0B-44F8-9CAA-26E7A2BEF06C}" type="parTrans" cxnId="{E7A35B34-A7FB-4671-8244-50EF71597795}">
      <dgm:prSet/>
      <dgm:spPr/>
      <dgm:t>
        <a:bodyPr/>
        <a:lstStyle/>
        <a:p>
          <a:endParaRPr lang="en-US"/>
        </a:p>
      </dgm:t>
    </dgm:pt>
    <dgm:pt modelId="{1C10ACBE-7613-414C-8677-2A098AF16E3F}" type="sibTrans" cxnId="{E7A35B34-A7FB-4671-8244-50EF71597795}">
      <dgm:prSet/>
      <dgm:spPr/>
      <dgm:t>
        <a:bodyPr/>
        <a:lstStyle/>
        <a:p>
          <a:endParaRPr lang="en-US"/>
        </a:p>
      </dgm:t>
    </dgm:pt>
    <dgm:pt modelId="{47F2394B-7811-4FCC-BC69-B347ED53D0B8}" type="pres">
      <dgm:prSet presAssocID="{AD9D8650-67C3-4BAF-926E-A05DCE3BAEF2}" presName="Name0" presStyleCnt="0">
        <dgm:presLayoutVars>
          <dgm:dir/>
          <dgm:animLvl val="lvl"/>
          <dgm:resizeHandles val="exact"/>
        </dgm:presLayoutVars>
      </dgm:prSet>
      <dgm:spPr/>
    </dgm:pt>
    <dgm:pt modelId="{970CC1DD-64D8-4345-9E91-9DCD160FBF1D}" type="pres">
      <dgm:prSet presAssocID="{0BB4B3EF-ADE7-4E41-A63D-50D672AC3BE6}" presName="Name8" presStyleCnt="0"/>
      <dgm:spPr/>
    </dgm:pt>
    <dgm:pt modelId="{80B8E15E-F346-4D39-A629-5A18252454B9}" type="pres">
      <dgm:prSet presAssocID="{0BB4B3EF-ADE7-4E41-A63D-50D672AC3BE6}" presName="level" presStyleLbl="node1" presStyleIdx="0" presStyleCnt="6">
        <dgm:presLayoutVars>
          <dgm:chMax val="1"/>
          <dgm:bulletEnabled val="1"/>
        </dgm:presLayoutVars>
      </dgm:prSet>
      <dgm:spPr/>
      <dgm:t>
        <a:bodyPr/>
        <a:lstStyle/>
        <a:p>
          <a:endParaRPr lang="en-US"/>
        </a:p>
      </dgm:t>
    </dgm:pt>
    <dgm:pt modelId="{AB4BB2E8-370C-4A5C-8907-95923F57D07D}" type="pres">
      <dgm:prSet presAssocID="{0BB4B3EF-ADE7-4E41-A63D-50D672AC3BE6}" presName="levelTx" presStyleLbl="revTx" presStyleIdx="0" presStyleCnt="0">
        <dgm:presLayoutVars>
          <dgm:chMax val="1"/>
          <dgm:bulletEnabled val="1"/>
        </dgm:presLayoutVars>
      </dgm:prSet>
      <dgm:spPr/>
      <dgm:t>
        <a:bodyPr/>
        <a:lstStyle/>
        <a:p>
          <a:endParaRPr lang="en-US"/>
        </a:p>
      </dgm:t>
    </dgm:pt>
    <dgm:pt modelId="{0E4D9F79-8816-49C2-A953-0BDE4DC6B45F}" type="pres">
      <dgm:prSet presAssocID="{31C2B7E3-7847-4B7D-9BA4-06EFD9B2DB40}" presName="Name8" presStyleCnt="0"/>
      <dgm:spPr/>
    </dgm:pt>
    <dgm:pt modelId="{8851E61D-C2B0-4F1C-82D3-CD765F92EFEA}" type="pres">
      <dgm:prSet presAssocID="{31C2B7E3-7847-4B7D-9BA4-06EFD9B2DB40}" presName="level" presStyleLbl="node1" presStyleIdx="1" presStyleCnt="6">
        <dgm:presLayoutVars>
          <dgm:chMax val="1"/>
          <dgm:bulletEnabled val="1"/>
        </dgm:presLayoutVars>
      </dgm:prSet>
      <dgm:spPr/>
      <dgm:t>
        <a:bodyPr/>
        <a:lstStyle/>
        <a:p>
          <a:endParaRPr lang="en-US"/>
        </a:p>
      </dgm:t>
    </dgm:pt>
    <dgm:pt modelId="{EEE6695A-C99B-404B-B3CE-232C265337D9}" type="pres">
      <dgm:prSet presAssocID="{31C2B7E3-7847-4B7D-9BA4-06EFD9B2DB40}" presName="levelTx" presStyleLbl="revTx" presStyleIdx="0" presStyleCnt="0">
        <dgm:presLayoutVars>
          <dgm:chMax val="1"/>
          <dgm:bulletEnabled val="1"/>
        </dgm:presLayoutVars>
      </dgm:prSet>
      <dgm:spPr/>
      <dgm:t>
        <a:bodyPr/>
        <a:lstStyle/>
        <a:p>
          <a:endParaRPr lang="en-US"/>
        </a:p>
      </dgm:t>
    </dgm:pt>
    <dgm:pt modelId="{B8CE733F-B2AE-46FA-B156-2752F2E5AFCD}" type="pres">
      <dgm:prSet presAssocID="{C0DEB018-5F30-45F3-AAB6-42916FB5C420}" presName="Name8" presStyleCnt="0"/>
      <dgm:spPr/>
    </dgm:pt>
    <dgm:pt modelId="{B3734392-F11B-4FCE-9270-0A692416DEAC}" type="pres">
      <dgm:prSet presAssocID="{C0DEB018-5F30-45F3-AAB6-42916FB5C420}" presName="level" presStyleLbl="node1" presStyleIdx="2" presStyleCnt="6">
        <dgm:presLayoutVars>
          <dgm:chMax val="1"/>
          <dgm:bulletEnabled val="1"/>
        </dgm:presLayoutVars>
      </dgm:prSet>
      <dgm:spPr/>
      <dgm:t>
        <a:bodyPr/>
        <a:lstStyle/>
        <a:p>
          <a:endParaRPr lang="en-US"/>
        </a:p>
      </dgm:t>
    </dgm:pt>
    <dgm:pt modelId="{70896BEC-57BE-4B11-8B7D-E6B0E359976A}" type="pres">
      <dgm:prSet presAssocID="{C0DEB018-5F30-45F3-AAB6-42916FB5C420}" presName="levelTx" presStyleLbl="revTx" presStyleIdx="0" presStyleCnt="0">
        <dgm:presLayoutVars>
          <dgm:chMax val="1"/>
          <dgm:bulletEnabled val="1"/>
        </dgm:presLayoutVars>
      </dgm:prSet>
      <dgm:spPr/>
      <dgm:t>
        <a:bodyPr/>
        <a:lstStyle/>
        <a:p>
          <a:endParaRPr lang="en-US"/>
        </a:p>
      </dgm:t>
    </dgm:pt>
    <dgm:pt modelId="{97BC67AE-FD35-4CA3-BB68-084559514547}" type="pres">
      <dgm:prSet presAssocID="{662C8D88-0C3B-48C8-8AE1-C3E1118476DD}" presName="Name8" presStyleCnt="0"/>
      <dgm:spPr/>
    </dgm:pt>
    <dgm:pt modelId="{AAB86A81-1477-46BC-9B44-DBF8A365103A}" type="pres">
      <dgm:prSet presAssocID="{662C8D88-0C3B-48C8-8AE1-C3E1118476DD}" presName="level" presStyleLbl="node1" presStyleIdx="3" presStyleCnt="6">
        <dgm:presLayoutVars>
          <dgm:chMax val="1"/>
          <dgm:bulletEnabled val="1"/>
        </dgm:presLayoutVars>
      </dgm:prSet>
      <dgm:spPr/>
      <dgm:t>
        <a:bodyPr/>
        <a:lstStyle/>
        <a:p>
          <a:endParaRPr lang="en-US"/>
        </a:p>
      </dgm:t>
    </dgm:pt>
    <dgm:pt modelId="{68E1403B-4B62-435A-BB5D-1E5258AD6942}" type="pres">
      <dgm:prSet presAssocID="{662C8D88-0C3B-48C8-8AE1-C3E1118476DD}" presName="levelTx" presStyleLbl="revTx" presStyleIdx="0" presStyleCnt="0">
        <dgm:presLayoutVars>
          <dgm:chMax val="1"/>
          <dgm:bulletEnabled val="1"/>
        </dgm:presLayoutVars>
      </dgm:prSet>
      <dgm:spPr/>
      <dgm:t>
        <a:bodyPr/>
        <a:lstStyle/>
        <a:p>
          <a:endParaRPr lang="en-US"/>
        </a:p>
      </dgm:t>
    </dgm:pt>
    <dgm:pt modelId="{EE2E30AF-B9B8-4DC3-AF1B-97B64F656C97}" type="pres">
      <dgm:prSet presAssocID="{5D720F9C-E341-4EEE-A7AC-6C55FFDC0453}" presName="Name8" presStyleCnt="0"/>
      <dgm:spPr/>
    </dgm:pt>
    <dgm:pt modelId="{4E7B2813-FE52-4991-970C-4F75163E2D3A}" type="pres">
      <dgm:prSet presAssocID="{5D720F9C-E341-4EEE-A7AC-6C55FFDC0453}" presName="level" presStyleLbl="node1" presStyleIdx="4" presStyleCnt="6">
        <dgm:presLayoutVars>
          <dgm:chMax val="1"/>
          <dgm:bulletEnabled val="1"/>
        </dgm:presLayoutVars>
      </dgm:prSet>
      <dgm:spPr/>
      <dgm:t>
        <a:bodyPr/>
        <a:lstStyle/>
        <a:p>
          <a:endParaRPr lang="en-US"/>
        </a:p>
      </dgm:t>
    </dgm:pt>
    <dgm:pt modelId="{305E4AF1-5D22-48E2-B7DA-C2E0DDB90E60}" type="pres">
      <dgm:prSet presAssocID="{5D720F9C-E341-4EEE-A7AC-6C55FFDC0453}" presName="levelTx" presStyleLbl="revTx" presStyleIdx="0" presStyleCnt="0">
        <dgm:presLayoutVars>
          <dgm:chMax val="1"/>
          <dgm:bulletEnabled val="1"/>
        </dgm:presLayoutVars>
      </dgm:prSet>
      <dgm:spPr/>
      <dgm:t>
        <a:bodyPr/>
        <a:lstStyle/>
        <a:p>
          <a:endParaRPr lang="en-US"/>
        </a:p>
      </dgm:t>
    </dgm:pt>
    <dgm:pt modelId="{2126DDAF-2DE8-403C-8670-6A1E9C70AE0D}" type="pres">
      <dgm:prSet presAssocID="{D4C9F108-16BF-4DED-9671-F686C83FE93A}" presName="Name8" presStyleCnt="0"/>
      <dgm:spPr/>
    </dgm:pt>
    <dgm:pt modelId="{4700E6B3-86DC-488B-9B03-555D01F5F2A3}" type="pres">
      <dgm:prSet presAssocID="{D4C9F108-16BF-4DED-9671-F686C83FE93A}" presName="level" presStyleLbl="node1" presStyleIdx="5" presStyleCnt="6">
        <dgm:presLayoutVars>
          <dgm:chMax val="1"/>
          <dgm:bulletEnabled val="1"/>
        </dgm:presLayoutVars>
      </dgm:prSet>
      <dgm:spPr/>
      <dgm:t>
        <a:bodyPr/>
        <a:lstStyle/>
        <a:p>
          <a:endParaRPr lang="en-US"/>
        </a:p>
      </dgm:t>
    </dgm:pt>
    <dgm:pt modelId="{53254004-CBDE-4290-AE09-17B89BB27CF7}" type="pres">
      <dgm:prSet presAssocID="{D4C9F108-16BF-4DED-9671-F686C83FE93A}" presName="levelTx" presStyleLbl="revTx" presStyleIdx="0" presStyleCnt="0">
        <dgm:presLayoutVars>
          <dgm:chMax val="1"/>
          <dgm:bulletEnabled val="1"/>
        </dgm:presLayoutVars>
      </dgm:prSet>
      <dgm:spPr/>
      <dgm:t>
        <a:bodyPr/>
        <a:lstStyle/>
        <a:p>
          <a:endParaRPr lang="en-US"/>
        </a:p>
      </dgm:t>
    </dgm:pt>
  </dgm:ptLst>
  <dgm:cxnLst>
    <dgm:cxn modelId="{0E0A613D-59E3-4C36-BEE6-6C512C34FD8E}" type="presOf" srcId="{662C8D88-0C3B-48C8-8AE1-C3E1118476DD}" destId="{AAB86A81-1477-46BC-9B44-DBF8A365103A}" srcOrd="0" destOrd="0" presId="urn:microsoft.com/office/officeart/2005/8/layout/pyramid1"/>
    <dgm:cxn modelId="{B163B323-2D09-489E-BA24-D91B3D4B478D}" type="presOf" srcId="{0BB4B3EF-ADE7-4E41-A63D-50D672AC3BE6}" destId="{AB4BB2E8-370C-4A5C-8907-95923F57D07D}" srcOrd="1" destOrd="0" presId="urn:microsoft.com/office/officeart/2005/8/layout/pyramid1"/>
    <dgm:cxn modelId="{E7A35B34-A7FB-4671-8244-50EF71597795}" srcId="{AD9D8650-67C3-4BAF-926E-A05DCE3BAEF2}" destId="{C0DEB018-5F30-45F3-AAB6-42916FB5C420}" srcOrd="2" destOrd="0" parTransId="{AD2D8FFC-3A0B-44F8-9CAA-26E7A2BEF06C}" sibTransId="{1C10ACBE-7613-414C-8677-2A098AF16E3F}"/>
    <dgm:cxn modelId="{F189D17C-00BA-4AC2-847B-70DEFFFC95EC}" type="presOf" srcId="{5D720F9C-E341-4EEE-A7AC-6C55FFDC0453}" destId="{4E7B2813-FE52-4991-970C-4F75163E2D3A}" srcOrd="0" destOrd="0" presId="urn:microsoft.com/office/officeart/2005/8/layout/pyramid1"/>
    <dgm:cxn modelId="{8D63382D-BF53-4FDD-B393-51CB3C59930A}" type="presOf" srcId="{5D720F9C-E341-4EEE-A7AC-6C55FFDC0453}" destId="{305E4AF1-5D22-48E2-B7DA-C2E0DDB90E60}" srcOrd="1" destOrd="0" presId="urn:microsoft.com/office/officeart/2005/8/layout/pyramid1"/>
    <dgm:cxn modelId="{9B520FFC-798E-47DD-B2F9-8AEBF04976A1}" type="presOf" srcId="{C0DEB018-5F30-45F3-AAB6-42916FB5C420}" destId="{B3734392-F11B-4FCE-9270-0A692416DEAC}" srcOrd="0" destOrd="0" presId="urn:microsoft.com/office/officeart/2005/8/layout/pyramid1"/>
    <dgm:cxn modelId="{E7961B1F-4EBD-40EC-9D5E-51BB3ADA542A}" type="presOf" srcId="{31C2B7E3-7847-4B7D-9BA4-06EFD9B2DB40}" destId="{EEE6695A-C99B-404B-B3CE-232C265337D9}" srcOrd="1" destOrd="0" presId="urn:microsoft.com/office/officeart/2005/8/layout/pyramid1"/>
    <dgm:cxn modelId="{F365E8BF-A66B-4EF8-BCED-4A82A9F92C9A}" srcId="{AD9D8650-67C3-4BAF-926E-A05DCE3BAEF2}" destId="{31C2B7E3-7847-4B7D-9BA4-06EFD9B2DB40}" srcOrd="1" destOrd="0" parTransId="{FB092407-D8B3-4BC0-B026-ADF3DD511DAA}" sibTransId="{791340B9-E1FE-4375-8940-9636471D1EB3}"/>
    <dgm:cxn modelId="{E398DD89-96D7-4093-928E-2F58484AFB64}" srcId="{AD9D8650-67C3-4BAF-926E-A05DCE3BAEF2}" destId="{0BB4B3EF-ADE7-4E41-A63D-50D672AC3BE6}" srcOrd="0" destOrd="0" parTransId="{0563D51D-97A3-4B31-86C8-380EA4DA6CC1}" sibTransId="{BA10ABC0-7253-45B4-90D7-9DE40307F78B}"/>
    <dgm:cxn modelId="{446E59A7-D8F0-4387-96C9-B7B7CC5380AC}" type="presOf" srcId="{0BB4B3EF-ADE7-4E41-A63D-50D672AC3BE6}" destId="{80B8E15E-F346-4D39-A629-5A18252454B9}" srcOrd="0" destOrd="0" presId="urn:microsoft.com/office/officeart/2005/8/layout/pyramid1"/>
    <dgm:cxn modelId="{79D554B5-3117-4AFC-955D-3C824D9564A3}" type="presOf" srcId="{AD9D8650-67C3-4BAF-926E-A05DCE3BAEF2}" destId="{47F2394B-7811-4FCC-BC69-B347ED53D0B8}" srcOrd="0" destOrd="0" presId="urn:microsoft.com/office/officeart/2005/8/layout/pyramid1"/>
    <dgm:cxn modelId="{0B56507F-5584-451B-AE63-C7A4AD93CEF9}" type="presOf" srcId="{31C2B7E3-7847-4B7D-9BA4-06EFD9B2DB40}" destId="{8851E61D-C2B0-4F1C-82D3-CD765F92EFEA}" srcOrd="0" destOrd="0" presId="urn:microsoft.com/office/officeart/2005/8/layout/pyramid1"/>
    <dgm:cxn modelId="{F8A21382-5BDF-4FD3-865C-EB0BD716F491}" srcId="{AD9D8650-67C3-4BAF-926E-A05DCE3BAEF2}" destId="{5D720F9C-E341-4EEE-A7AC-6C55FFDC0453}" srcOrd="4" destOrd="0" parTransId="{96FC3D9E-B0CB-4905-BE79-DD5FAD4FA014}" sibTransId="{0A99C8C2-D188-48F6-AFC5-9658516CF7BD}"/>
    <dgm:cxn modelId="{41DE199F-D850-4E6C-9060-3F397A8894E2}" type="presOf" srcId="{C0DEB018-5F30-45F3-AAB6-42916FB5C420}" destId="{70896BEC-57BE-4B11-8B7D-E6B0E359976A}" srcOrd="1" destOrd="0" presId="urn:microsoft.com/office/officeart/2005/8/layout/pyramid1"/>
    <dgm:cxn modelId="{BCB27335-F663-40E8-9667-248D2106B9E6}" srcId="{AD9D8650-67C3-4BAF-926E-A05DCE3BAEF2}" destId="{D4C9F108-16BF-4DED-9671-F686C83FE93A}" srcOrd="5" destOrd="0" parTransId="{A71DE32D-8153-4559-8DF5-296B48A0220B}" sibTransId="{79A92C4A-B6CE-4F54-82D8-F656741B1BB1}"/>
    <dgm:cxn modelId="{4A8E52BF-003C-418C-A81A-279330785BB4}" type="presOf" srcId="{662C8D88-0C3B-48C8-8AE1-C3E1118476DD}" destId="{68E1403B-4B62-435A-BB5D-1E5258AD6942}" srcOrd="1" destOrd="0" presId="urn:microsoft.com/office/officeart/2005/8/layout/pyramid1"/>
    <dgm:cxn modelId="{81A6D973-55D2-47D1-935C-CFEDFEDCFE59}" srcId="{AD9D8650-67C3-4BAF-926E-A05DCE3BAEF2}" destId="{662C8D88-0C3B-48C8-8AE1-C3E1118476DD}" srcOrd="3" destOrd="0" parTransId="{F8A5098E-CEEA-4863-906C-A0B11111D67C}" sibTransId="{647333E9-1FF5-499E-B6E4-DE67A7EBEEC1}"/>
    <dgm:cxn modelId="{0472A76C-20AC-4F14-8FE1-98290691B721}" type="presOf" srcId="{D4C9F108-16BF-4DED-9671-F686C83FE93A}" destId="{4700E6B3-86DC-488B-9B03-555D01F5F2A3}" srcOrd="0" destOrd="0" presId="urn:microsoft.com/office/officeart/2005/8/layout/pyramid1"/>
    <dgm:cxn modelId="{5085BA52-DD7E-4319-B0DB-7DB09129B27A}" type="presOf" srcId="{D4C9F108-16BF-4DED-9671-F686C83FE93A}" destId="{53254004-CBDE-4290-AE09-17B89BB27CF7}" srcOrd="1" destOrd="0" presId="urn:microsoft.com/office/officeart/2005/8/layout/pyramid1"/>
    <dgm:cxn modelId="{B28124E4-0CDF-437A-B999-F38967EE0185}" type="presParOf" srcId="{47F2394B-7811-4FCC-BC69-B347ED53D0B8}" destId="{970CC1DD-64D8-4345-9E91-9DCD160FBF1D}" srcOrd="0" destOrd="0" presId="urn:microsoft.com/office/officeart/2005/8/layout/pyramid1"/>
    <dgm:cxn modelId="{8FDB0BB7-CC1F-475C-B234-0AE1032288F1}" type="presParOf" srcId="{970CC1DD-64D8-4345-9E91-9DCD160FBF1D}" destId="{80B8E15E-F346-4D39-A629-5A18252454B9}" srcOrd="0" destOrd="0" presId="urn:microsoft.com/office/officeart/2005/8/layout/pyramid1"/>
    <dgm:cxn modelId="{5A8BACAA-6F27-4E57-9D6E-C3344B2B074F}" type="presParOf" srcId="{970CC1DD-64D8-4345-9E91-9DCD160FBF1D}" destId="{AB4BB2E8-370C-4A5C-8907-95923F57D07D}" srcOrd="1" destOrd="0" presId="urn:microsoft.com/office/officeart/2005/8/layout/pyramid1"/>
    <dgm:cxn modelId="{1515FB47-E912-422C-B64C-731500136FCA}" type="presParOf" srcId="{47F2394B-7811-4FCC-BC69-B347ED53D0B8}" destId="{0E4D9F79-8816-49C2-A953-0BDE4DC6B45F}" srcOrd="1" destOrd="0" presId="urn:microsoft.com/office/officeart/2005/8/layout/pyramid1"/>
    <dgm:cxn modelId="{8EA00ACC-0352-4336-863F-8FBD6D10B35E}" type="presParOf" srcId="{0E4D9F79-8816-49C2-A953-0BDE4DC6B45F}" destId="{8851E61D-C2B0-4F1C-82D3-CD765F92EFEA}" srcOrd="0" destOrd="0" presId="urn:microsoft.com/office/officeart/2005/8/layout/pyramid1"/>
    <dgm:cxn modelId="{A1AA7D2E-04C7-42A8-B596-541D6EE725A0}" type="presParOf" srcId="{0E4D9F79-8816-49C2-A953-0BDE4DC6B45F}" destId="{EEE6695A-C99B-404B-B3CE-232C265337D9}" srcOrd="1" destOrd="0" presId="urn:microsoft.com/office/officeart/2005/8/layout/pyramid1"/>
    <dgm:cxn modelId="{5095396A-6D01-40FD-8F14-7F23FD829B1F}" type="presParOf" srcId="{47F2394B-7811-4FCC-BC69-B347ED53D0B8}" destId="{B8CE733F-B2AE-46FA-B156-2752F2E5AFCD}" srcOrd="2" destOrd="0" presId="urn:microsoft.com/office/officeart/2005/8/layout/pyramid1"/>
    <dgm:cxn modelId="{F7E9B8A1-9D4D-4BF4-97A0-5CA1C866843B}" type="presParOf" srcId="{B8CE733F-B2AE-46FA-B156-2752F2E5AFCD}" destId="{B3734392-F11B-4FCE-9270-0A692416DEAC}" srcOrd="0" destOrd="0" presId="urn:microsoft.com/office/officeart/2005/8/layout/pyramid1"/>
    <dgm:cxn modelId="{E930E794-40F0-4432-9556-1AD129C36978}" type="presParOf" srcId="{B8CE733F-B2AE-46FA-B156-2752F2E5AFCD}" destId="{70896BEC-57BE-4B11-8B7D-E6B0E359976A}" srcOrd="1" destOrd="0" presId="urn:microsoft.com/office/officeart/2005/8/layout/pyramid1"/>
    <dgm:cxn modelId="{3B820649-6F04-4C47-80CA-AC1268528C2C}" type="presParOf" srcId="{47F2394B-7811-4FCC-BC69-B347ED53D0B8}" destId="{97BC67AE-FD35-4CA3-BB68-084559514547}" srcOrd="3" destOrd="0" presId="urn:microsoft.com/office/officeart/2005/8/layout/pyramid1"/>
    <dgm:cxn modelId="{6859B00C-7D40-4647-8CB3-894B7CFBFFDD}" type="presParOf" srcId="{97BC67AE-FD35-4CA3-BB68-084559514547}" destId="{AAB86A81-1477-46BC-9B44-DBF8A365103A}" srcOrd="0" destOrd="0" presId="urn:microsoft.com/office/officeart/2005/8/layout/pyramid1"/>
    <dgm:cxn modelId="{0E62B997-DE7E-4041-A4D8-C31DF593C283}" type="presParOf" srcId="{97BC67AE-FD35-4CA3-BB68-084559514547}" destId="{68E1403B-4B62-435A-BB5D-1E5258AD6942}" srcOrd="1" destOrd="0" presId="urn:microsoft.com/office/officeart/2005/8/layout/pyramid1"/>
    <dgm:cxn modelId="{2E062C53-5234-424C-AC59-C7A9D01D76F8}" type="presParOf" srcId="{47F2394B-7811-4FCC-BC69-B347ED53D0B8}" destId="{EE2E30AF-B9B8-4DC3-AF1B-97B64F656C97}" srcOrd="4" destOrd="0" presId="urn:microsoft.com/office/officeart/2005/8/layout/pyramid1"/>
    <dgm:cxn modelId="{8623CA32-80A2-4AFD-91D0-FC30276D5DDA}" type="presParOf" srcId="{EE2E30AF-B9B8-4DC3-AF1B-97B64F656C97}" destId="{4E7B2813-FE52-4991-970C-4F75163E2D3A}" srcOrd="0" destOrd="0" presId="urn:microsoft.com/office/officeart/2005/8/layout/pyramid1"/>
    <dgm:cxn modelId="{933476BE-EA3A-4FAB-B2F3-9416974016A9}" type="presParOf" srcId="{EE2E30AF-B9B8-4DC3-AF1B-97B64F656C97}" destId="{305E4AF1-5D22-48E2-B7DA-C2E0DDB90E60}" srcOrd="1" destOrd="0" presId="urn:microsoft.com/office/officeart/2005/8/layout/pyramid1"/>
    <dgm:cxn modelId="{642116F7-4E07-4C97-9B5D-8EFD9D0FBFB0}" type="presParOf" srcId="{47F2394B-7811-4FCC-BC69-B347ED53D0B8}" destId="{2126DDAF-2DE8-403C-8670-6A1E9C70AE0D}" srcOrd="5" destOrd="0" presId="urn:microsoft.com/office/officeart/2005/8/layout/pyramid1"/>
    <dgm:cxn modelId="{3943A731-E5DE-478C-888A-0C188A84AF18}" type="presParOf" srcId="{2126DDAF-2DE8-403C-8670-6A1E9C70AE0D}" destId="{4700E6B3-86DC-488B-9B03-555D01F5F2A3}" srcOrd="0" destOrd="0" presId="urn:microsoft.com/office/officeart/2005/8/layout/pyramid1"/>
    <dgm:cxn modelId="{CF1126E6-507C-48D3-903F-245445DE9736}" type="presParOf" srcId="{2126DDAF-2DE8-403C-8670-6A1E9C70AE0D}" destId="{53254004-CBDE-4290-AE09-17B89BB27CF7}"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1F93A7-E15E-4864-AB40-421DAD3DE88B}" type="doc">
      <dgm:prSet loTypeId="urn:microsoft.com/office/officeart/2005/8/layout/radial2" loCatId="relationship" qsTypeId="urn:microsoft.com/office/officeart/2005/8/quickstyle/simple1" qsCatId="simple" csTypeId="urn:microsoft.com/office/officeart/2005/8/colors/accent1_1" csCatId="accent1" phldr="1"/>
      <dgm:spPr/>
      <dgm:t>
        <a:bodyPr/>
        <a:lstStyle/>
        <a:p>
          <a:endParaRPr lang="en-US"/>
        </a:p>
      </dgm:t>
    </dgm:pt>
    <dgm:pt modelId="{5269B0E7-98EA-4988-A21E-172388231330}">
      <dgm:prSet phldrT="[Text]"/>
      <dgm:spPr/>
      <dgm:t>
        <a:bodyPr/>
        <a:lstStyle/>
        <a:p>
          <a:r>
            <a:rPr lang="en-US" dirty="0" smtClean="0"/>
            <a:t>Education</a:t>
          </a:r>
          <a:endParaRPr lang="en-US" dirty="0"/>
        </a:p>
      </dgm:t>
    </dgm:pt>
    <dgm:pt modelId="{82E7212D-1EE6-4CC9-BC46-FFF3B0906EE0}" type="parTrans" cxnId="{19878DAA-6339-40CB-8D8C-2DC23A174E48}">
      <dgm:prSet/>
      <dgm:spPr/>
      <dgm:t>
        <a:bodyPr/>
        <a:lstStyle/>
        <a:p>
          <a:endParaRPr lang="en-US"/>
        </a:p>
      </dgm:t>
    </dgm:pt>
    <dgm:pt modelId="{643B6E8F-6CE2-4E20-8553-A13F7B39C773}" type="sibTrans" cxnId="{19878DAA-6339-40CB-8D8C-2DC23A174E48}">
      <dgm:prSet/>
      <dgm:spPr/>
      <dgm:t>
        <a:bodyPr/>
        <a:lstStyle/>
        <a:p>
          <a:endParaRPr lang="en-US"/>
        </a:p>
      </dgm:t>
    </dgm:pt>
    <dgm:pt modelId="{D14043BB-B908-4F80-8912-C748C0D71AB2}">
      <dgm:prSet phldrT="[Text]"/>
      <dgm:spPr/>
      <dgm:t>
        <a:bodyPr/>
        <a:lstStyle/>
        <a:p>
          <a:r>
            <a:rPr lang="en-US" dirty="0" smtClean="0"/>
            <a:t>Abuse/impact</a:t>
          </a:r>
          <a:endParaRPr lang="en-US" dirty="0"/>
        </a:p>
      </dgm:t>
    </dgm:pt>
    <dgm:pt modelId="{DDE6F6F2-5B59-4444-87C1-36A92F21F9F7}" type="parTrans" cxnId="{318FC9D5-D2EB-4EAB-A6A4-2CC4EBF463C4}">
      <dgm:prSet/>
      <dgm:spPr/>
      <dgm:t>
        <a:bodyPr/>
        <a:lstStyle/>
        <a:p>
          <a:endParaRPr lang="en-US"/>
        </a:p>
      </dgm:t>
    </dgm:pt>
    <dgm:pt modelId="{1C40E94A-A50B-40CC-8F6C-BFEFD8BE53C6}" type="sibTrans" cxnId="{318FC9D5-D2EB-4EAB-A6A4-2CC4EBF463C4}">
      <dgm:prSet/>
      <dgm:spPr/>
      <dgm:t>
        <a:bodyPr/>
        <a:lstStyle/>
        <a:p>
          <a:endParaRPr lang="en-US"/>
        </a:p>
      </dgm:t>
    </dgm:pt>
    <dgm:pt modelId="{5C0A2E60-8C60-492D-963A-35625675EAB0}">
      <dgm:prSet phldrT="[Text]"/>
      <dgm:spPr/>
      <dgm:t>
        <a:bodyPr/>
        <a:lstStyle/>
        <a:p>
          <a:r>
            <a:rPr lang="en-US" dirty="0" smtClean="0"/>
            <a:t>Abusers</a:t>
          </a:r>
          <a:endParaRPr lang="en-US" dirty="0"/>
        </a:p>
      </dgm:t>
    </dgm:pt>
    <dgm:pt modelId="{D4D7E49E-EB08-4715-A9DB-08F23A108317}" type="parTrans" cxnId="{2627FEEE-24AE-4A01-AD60-DAA7D65DF509}">
      <dgm:prSet/>
      <dgm:spPr/>
      <dgm:t>
        <a:bodyPr/>
        <a:lstStyle/>
        <a:p>
          <a:endParaRPr lang="en-US"/>
        </a:p>
      </dgm:t>
    </dgm:pt>
    <dgm:pt modelId="{3C05466F-EC4E-4F0B-978E-4CF0E66F610E}" type="sibTrans" cxnId="{2627FEEE-24AE-4A01-AD60-DAA7D65DF509}">
      <dgm:prSet/>
      <dgm:spPr/>
      <dgm:t>
        <a:bodyPr/>
        <a:lstStyle/>
        <a:p>
          <a:endParaRPr lang="en-US"/>
        </a:p>
      </dgm:t>
    </dgm:pt>
    <dgm:pt modelId="{4A5305BA-6E5B-464C-96C3-C33467B3B7A7}">
      <dgm:prSet phldrT="[Text]"/>
      <dgm:spPr/>
      <dgm:t>
        <a:bodyPr/>
        <a:lstStyle/>
        <a:p>
          <a:r>
            <a:rPr lang="en-US" dirty="0" smtClean="0"/>
            <a:t>Policy</a:t>
          </a:r>
          <a:endParaRPr lang="en-US" dirty="0"/>
        </a:p>
      </dgm:t>
    </dgm:pt>
    <dgm:pt modelId="{1AD2BE1B-ACB0-4F57-9001-9F655B65E110}" type="parTrans" cxnId="{49F7D5F8-3C39-42D4-924C-2096F215E3FA}">
      <dgm:prSet/>
      <dgm:spPr/>
      <dgm:t>
        <a:bodyPr/>
        <a:lstStyle/>
        <a:p>
          <a:endParaRPr lang="en-US"/>
        </a:p>
      </dgm:t>
    </dgm:pt>
    <dgm:pt modelId="{E7256619-A59F-41E3-93F5-969E0341DCC1}" type="sibTrans" cxnId="{49F7D5F8-3C39-42D4-924C-2096F215E3FA}">
      <dgm:prSet/>
      <dgm:spPr/>
      <dgm:t>
        <a:bodyPr/>
        <a:lstStyle/>
        <a:p>
          <a:endParaRPr lang="en-US"/>
        </a:p>
      </dgm:t>
    </dgm:pt>
    <dgm:pt modelId="{AE493B04-0BED-4F71-9429-68C610137673}">
      <dgm:prSet phldrT="[Text]"/>
      <dgm:spPr/>
      <dgm:t>
        <a:bodyPr/>
        <a:lstStyle/>
        <a:p>
          <a:r>
            <a:rPr lang="en-US" dirty="0" smtClean="0"/>
            <a:t>Allegations</a:t>
          </a:r>
          <a:endParaRPr lang="en-US" dirty="0"/>
        </a:p>
      </dgm:t>
    </dgm:pt>
    <dgm:pt modelId="{6E3C247E-E610-4804-A9A1-BB444A4FE31E}" type="parTrans" cxnId="{666D1887-E947-474F-A1F0-23EDD4376DFD}">
      <dgm:prSet/>
      <dgm:spPr/>
      <dgm:t>
        <a:bodyPr/>
        <a:lstStyle/>
        <a:p>
          <a:endParaRPr lang="en-US"/>
        </a:p>
      </dgm:t>
    </dgm:pt>
    <dgm:pt modelId="{DAA0FC8C-3624-46F3-B689-F71975638A43}" type="sibTrans" cxnId="{666D1887-E947-474F-A1F0-23EDD4376DFD}">
      <dgm:prSet/>
      <dgm:spPr/>
      <dgm:t>
        <a:bodyPr/>
        <a:lstStyle/>
        <a:p>
          <a:endParaRPr lang="en-US"/>
        </a:p>
      </dgm:t>
    </dgm:pt>
    <dgm:pt modelId="{A041CFAD-F84D-49B5-A1C9-6E908D87DB69}">
      <dgm:prSet phldrT="[Text]"/>
      <dgm:spPr/>
      <dgm:t>
        <a:bodyPr/>
        <a:lstStyle/>
        <a:p>
          <a:r>
            <a:rPr lang="en-US" dirty="0" smtClean="0"/>
            <a:t>Prevention</a:t>
          </a:r>
          <a:endParaRPr lang="en-US" dirty="0"/>
        </a:p>
      </dgm:t>
    </dgm:pt>
    <dgm:pt modelId="{DF0E2A3F-B0C9-448B-8B32-D50DE585779F}" type="parTrans" cxnId="{F9DCF830-44F8-4489-99F2-357847C8C532}">
      <dgm:prSet/>
      <dgm:spPr/>
      <dgm:t>
        <a:bodyPr/>
        <a:lstStyle/>
        <a:p>
          <a:endParaRPr lang="en-US"/>
        </a:p>
      </dgm:t>
    </dgm:pt>
    <dgm:pt modelId="{77280A77-993A-4BB5-BF41-615449A65111}" type="sibTrans" cxnId="{F9DCF830-44F8-4489-99F2-357847C8C532}">
      <dgm:prSet/>
      <dgm:spPr/>
      <dgm:t>
        <a:bodyPr/>
        <a:lstStyle/>
        <a:p>
          <a:endParaRPr lang="en-US"/>
        </a:p>
      </dgm:t>
    </dgm:pt>
    <dgm:pt modelId="{B3071B25-51C9-462F-9DB8-995001798C3C}">
      <dgm:prSet phldrT="[Text]"/>
      <dgm:spPr/>
      <dgm:t>
        <a:bodyPr/>
        <a:lstStyle/>
        <a:p>
          <a:r>
            <a:rPr lang="en-US" dirty="0" smtClean="0"/>
            <a:t>Ministry</a:t>
          </a:r>
          <a:endParaRPr lang="en-US" dirty="0"/>
        </a:p>
      </dgm:t>
    </dgm:pt>
    <dgm:pt modelId="{3ADFBBA2-78E7-4A68-BBCF-6C8D36EF6DDB}" type="parTrans" cxnId="{543F5846-2188-4C36-85BC-666C3BB625A3}">
      <dgm:prSet/>
      <dgm:spPr/>
      <dgm:t>
        <a:bodyPr/>
        <a:lstStyle/>
        <a:p>
          <a:endParaRPr lang="en-US"/>
        </a:p>
      </dgm:t>
    </dgm:pt>
    <dgm:pt modelId="{4A602F55-61CE-4FA8-A70C-3739E2010BFE}" type="sibTrans" cxnId="{543F5846-2188-4C36-85BC-666C3BB625A3}">
      <dgm:prSet/>
      <dgm:spPr/>
      <dgm:t>
        <a:bodyPr/>
        <a:lstStyle/>
        <a:p>
          <a:endParaRPr lang="en-US"/>
        </a:p>
      </dgm:t>
    </dgm:pt>
    <dgm:pt modelId="{031A0542-6AB2-493F-8076-228BEFE73D65}">
      <dgm:prSet phldrT="[Text]"/>
      <dgm:spPr/>
      <dgm:t>
        <a:bodyPr/>
        <a:lstStyle/>
        <a:p>
          <a:r>
            <a:rPr lang="en-US" dirty="0" smtClean="0"/>
            <a:t>Victim/family</a:t>
          </a:r>
          <a:endParaRPr lang="en-US" dirty="0"/>
        </a:p>
      </dgm:t>
    </dgm:pt>
    <dgm:pt modelId="{95B240A7-957D-4A94-907C-DA33C714A5E1}" type="parTrans" cxnId="{48424F99-ECCB-4C36-85AE-A05554D45958}">
      <dgm:prSet/>
      <dgm:spPr/>
      <dgm:t>
        <a:bodyPr/>
        <a:lstStyle/>
        <a:p>
          <a:endParaRPr lang="en-US"/>
        </a:p>
      </dgm:t>
    </dgm:pt>
    <dgm:pt modelId="{248C56F4-A095-43E8-A56F-C638F96BF65E}" type="sibTrans" cxnId="{48424F99-ECCB-4C36-85AE-A05554D45958}">
      <dgm:prSet/>
      <dgm:spPr/>
      <dgm:t>
        <a:bodyPr/>
        <a:lstStyle/>
        <a:p>
          <a:endParaRPr lang="en-US"/>
        </a:p>
      </dgm:t>
    </dgm:pt>
    <dgm:pt modelId="{9004B06F-EA08-4E8A-B099-0F1FE8F9D41F}">
      <dgm:prSet phldrT="[Text]"/>
      <dgm:spPr/>
      <dgm:t>
        <a:bodyPr/>
        <a:lstStyle/>
        <a:p>
          <a:r>
            <a:rPr lang="en-US" dirty="0" smtClean="0"/>
            <a:t>Offender/family</a:t>
          </a:r>
          <a:endParaRPr lang="en-US" dirty="0"/>
        </a:p>
      </dgm:t>
    </dgm:pt>
    <dgm:pt modelId="{90915D44-EA4A-459F-86C1-742DACD4D6DB}" type="parTrans" cxnId="{822A8EC4-4052-4328-9742-F7EA2CAD0FB4}">
      <dgm:prSet/>
      <dgm:spPr/>
      <dgm:t>
        <a:bodyPr/>
        <a:lstStyle/>
        <a:p>
          <a:endParaRPr lang="en-US"/>
        </a:p>
      </dgm:t>
    </dgm:pt>
    <dgm:pt modelId="{915B7716-0757-4D52-B660-D2ACA89DC770}" type="sibTrans" cxnId="{822A8EC4-4052-4328-9742-F7EA2CAD0FB4}">
      <dgm:prSet/>
      <dgm:spPr/>
      <dgm:t>
        <a:bodyPr/>
        <a:lstStyle/>
        <a:p>
          <a:endParaRPr lang="en-US"/>
        </a:p>
      </dgm:t>
    </dgm:pt>
    <dgm:pt modelId="{813D1D25-32F4-4BBD-A7D3-EF7517DF80CD}">
      <dgm:prSet phldrT="[Text]"/>
      <dgm:spPr/>
      <dgm:t>
        <a:bodyPr/>
        <a:lstStyle/>
        <a:p>
          <a:r>
            <a:rPr lang="en-US" dirty="0" smtClean="0"/>
            <a:t>Community</a:t>
          </a:r>
          <a:endParaRPr lang="en-US" dirty="0"/>
        </a:p>
      </dgm:t>
    </dgm:pt>
    <dgm:pt modelId="{261F89C4-1804-430D-93B0-2A639E48008D}" type="parTrans" cxnId="{CE90B04B-5BFA-4A64-9FC9-E40DC4FF771F}">
      <dgm:prSet/>
      <dgm:spPr/>
      <dgm:t>
        <a:bodyPr/>
        <a:lstStyle/>
        <a:p>
          <a:endParaRPr lang="en-US"/>
        </a:p>
      </dgm:t>
    </dgm:pt>
    <dgm:pt modelId="{E47EEED4-B203-4654-BBCF-EA48EB2CD814}" type="sibTrans" cxnId="{CE90B04B-5BFA-4A64-9FC9-E40DC4FF771F}">
      <dgm:prSet/>
      <dgm:spPr/>
      <dgm:t>
        <a:bodyPr/>
        <a:lstStyle/>
        <a:p>
          <a:endParaRPr lang="en-US"/>
        </a:p>
      </dgm:t>
    </dgm:pt>
    <dgm:pt modelId="{3E58D26D-63A8-48CA-BB54-3FDA98128D6D}">
      <dgm:prSet phldrT="[Text]"/>
      <dgm:spPr/>
      <dgm:t>
        <a:bodyPr/>
        <a:lstStyle/>
        <a:p>
          <a:r>
            <a:rPr lang="en-US" dirty="0" smtClean="0"/>
            <a:t>Assessment</a:t>
          </a:r>
          <a:endParaRPr lang="en-US" dirty="0"/>
        </a:p>
      </dgm:t>
    </dgm:pt>
    <dgm:pt modelId="{CCC41777-E505-4470-A97E-C3A196FF6744}" type="parTrans" cxnId="{598DF34C-50D4-4C51-8236-D40430E1883F}">
      <dgm:prSet/>
      <dgm:spPr/>
    </dgm:pt>
    <dgm:pt modelId="{656542E8-C4E4-418A-8094-4F7153E56065}" type="sibTrans" cxnId="{598DF34C-50D4-4C51-8236-D40430E1883F}">
      <dgm:prSet/>
      <dgm:spPr/>
    </dgm:pt>
    <dgm:pt modelId="{67459622-0A5D-4B63-8F81-C390910205D2}" type="pres">
      <dgm:prSet presAssocID="{E21F93A7-E15E-4864-AB40-421DAD3DE88B}" presName="composite" presStyleCnt="0">
        <dgm:presLayoutVars>
          <dgm:chMax val="5"/>
          <dgm:dir/>
          <dgm:animLvl val="ctr"/>
          <dgm:resizeHandles val="exact"/>
        </dgm:presLayoutVars>
      </dgm:prSet>
      <dgm:spPr/>
      <dgm:t>
        <a:bodyPr/>
        <a:lstStyle/>
        <a:p>
          <a:endParaRPr lang="en-US"/>
        </a:p>
      </dgm:t>
    </dgm:pt>
    <dgm:pt modelId="{74B20B08-2B66-480B-B721-364F80AA52A4}" type="pres">
      <dgm:prSet presAssocID="{E21F93A7-E15E-4864-AB40-421DAD3DE88B}" presName="cycle" presStyleCnt="0"/>
      <dgm:spPr/>
    </dgm:pt>
    <dgm:pt modelId="{EB14515A-C2A1-434F-BE5C-37F04045848B}" type="pres">
      <dgm:prSet presAssocID="{E21F93A7-E15E-4864-AB40-421DAD3DE88B}" presName="centerShape" presStyleCnt="0"/>
      <dgm:spPr/>
    </dgm:pt>
    <dgm:pt modelId="{E4FDB12B-0D39-4C75-B112-179FD83A0CF7}" type="pres">
      <dgm:prSet presAssocID="{E21F93A7-E15E-4864-AB40-421DAD3DE88B}" presName="connSite" presStyleLbl="node1" presStyleIdx="0" presStyleCnt="4"/>
      <dgm:spPr/>
    </dgm:pt>
    <dgm:pt modelId="{BE496DDE-845B-4EE6-A3C1-63A49B4B22D8}" type="pres">
      <dgm:prSet presAssocID="{E21F93A7-E15E-4864-AB40-421DAD3DE88B}" presName="visible" presStyleLbl="node1" presStyleIdx="0" presStyleCnt="4" custScaleX="161725" custLinFactNeighborX="-24835" custLinFactNeighborY="3207"/>
      <dgm:spPr>
        <a:blipFill rotWithShape="0">
          <a:blip xmlns:r="http://schemas.openxmlformats.org/officeDocument/2006/relationships" r:embed="rId1"/>
          <a:stretch>
            <a:fillRect/>
          </a:stretch>
        </a:blipFill>
      </dgm:spPr>
    </dgm:pt>
    <dgm:pt modelId="{D37F8891-025D-4DB4-B77F-A8101A17DECD}" type="pres">
      <dgm:prSet presAssocID="{82E7212D-1EE6-4CC9-BC46-FFF3B0906EE0}" presName="Name25" presStyleLbl="parChTrans1D1" presStyleIdx="0" presStyleCnt="3"/>
      <dgm:spPr/>
      <dgm:t>
        <a:bodyPr/>
        <a:lstStyle/>
        <a:p>
          <a:endParaRPr lang="en-US"/>
        </a:p>
      </dgm:t>
    </dgm:pt>
    <dgm:pt modelId="{03091957-0DC4-401E-9155-B245381F8613}" type="pres">
      <dgm:prSet presAssocID="{5269B0E7-98EA-4988-A21E-172388231330}" presName="node" presStyleCnt="0"/>
      <dgm:spPr/>
    </dgm:pt>
    <dgm:pt modelId="{B76AC72F-D916-4F72-A529-D7988F95CEBF}" type="pres">
      <dgm:prSet presAssocID="{5269B0E7-98EA-4988-A21E-172388231330}" presName="parentNode" presStyleLbl="node1" presStyleIdx="1" presStyleCnt="4">
        <dgm:presLayoutVars>
          <dgm:chMax val="1"/>
          <dgm:bulletEnabled val="1"/>
        </dgm:presLayoutVars>
      </dgm:prSet>
      <dgm:spPr/>
      <dgm:t>
        <a:bodyPr/>
        <a:lstStyle/>
        <a:p>
          <a:endParaRPr lang="en-US"/>
        </a:p>
      </dgm:t>
    </dgm:pt>
    <dgm:pt modelId="{F4DFCF82-3ACA-40B3-99FB-9D347369D2BD}" type="pres">
      <dgm:prSet presAssocID="{5269B0E7-98EA-4988-A21E-172388231330}" presName="childNode" presStyleLbl="revTx" presStyleIdx="0" presStyleCnt="3">
        <dgm:presLayoutVars>
          <dgm:bulletEnabled val="1"/>
        </dgm:presLayoutVars>
      </dgm:prSet>
      <dgm:spPr/>
      <dgm:t>
        <a:bodyPr/>
        <a:lstStyle/>
        <a:p>
          <a:endParaRPr lang="en-US"/>
        </a:p>
      </dgm:t>
    </dgm:pt>
    <dgm:pt modelId="{1E460969-4F03-4A23-A752-A093F0C18817}" type="pres">
      <dgm:prSet presAssocID="{1AD2BE1B-ACB0-4F57-9001-9F655B65E110}" presName="Name25" presStyleLbl="parChTrans1D1" presStyleIdx="1" presStyleCnt="3"/>
      <dgm:spPr/>
      <dgm:t>
        <a:bodyPr/>
        <a:lstStyle/>
        <a:p>
          <a:endParaRPr lang="en-US"/>
        </a:p>
      </dgm:t>
    </dgm:pt>
    <dgm:pt modelId="{22768E22-9D74-47B7-B59C-5151A3E3F522}" type="pres">
      <dgm:prSet presAssocID="{4A5305BA-6E5B-464C-96C3-C33467B3B7A7}" presName="node" presStyleCnt="0"/>
      <dgm:spPr/>
    </dgm:pt>
    <dgm:pt modelId="{CC2149CE-D6E5-44BE-9B68-1C7919C0CA11}" type="pres">
      <dgm:prSet presAssocID="{4A5305BA-6E5B-464C-96C3-C33467B3B7A7}" presName="parentNode" presStyleLbl="node1" presStyleIdx="2" presStyleCnt="4">
        <dgm:presLayoutVars>
          <dgm:chMax val="1"/>
          <dgm:bulletEnabled val="1"/>
        </dgm:presLayoutVars>
      </dgm:prSet>
      <dgm:spPr/>
      <dgm:t>
        <a:bodyPr/>
        <a:lstStyle/>
        <a:p>
          <a:endParaRPr lang="en-US"/>
        </a:p>
      </dgm:t>
    </dgm:pt>
    <dgm:pt modelId="{ED667D2D-8761-468E-8127-728E2441C9D2}" type="pres">
      <dgm:prSet presAssocID="{4A5305BA-6E5B-464C-96C3-C33467B3B7A7}" presName="childNode" presStyleLbl="revTx" presStyleIdx="1" presStyleCnt="3">
        <dgm:presLayoutVars>
          <dgm:bulletEnabled val="1"/>
        </dgm:presLayoutVars>
      </dgm:prSet>
      <dgm:spPr/>
      <dgm:t>
        <a:bodyPr/>
        <a:lstStyle/>
        <a:p>
          <a:endParaRPr lang="en-US"/>
        </a:p>
      </dgm:t>
    </dgm:pt>
    <dgm:pt modelId="{589BA5F1-7F88-4594-BB09-B10CCD08D2FB}" type="pres">
      <dgm:prSet presAssocID="{3ADFBBA2-78E7-4A68-BBCF-6C8D36EF6DDB}" presName="Name25" presStyleLbl="parChTrans1D1" presStyleIdx="2" presStyleCnt="3"/>
      <dgm:spPr/>
      <dgm:t>
        <a:bodyPr/>
        <a:lstStyle/>
        <a:p>
          <a:endParaRPr lang="en-US"/>
        </a:p>
      </dgm:t>
    </dgm:pt>
    <dgm:pt modelId="{2BF686C6-1BA9-465E-8C63-095D4283ED35}" type="pres">
      <dgm:prSet presAssocID="{B3071B25-51C9-462F-9DB8-995001798C3C}" presName="node" presStyleCnt="0"/>
      <dgm:spPr/>
    </dgm:pt>
    <dgm:pt modelId="{BCBA8321-D584-4D39-AC92-BCAF922492AD}" type="pres">
      <dgm:prSet presAssocID="{B3071B25-51C9-462F-9DB8-995001798C3C}" presName="parentNode" presStyleLbl="node1" presStyleIdx="3" presStyleCnt="4">
        <dgm:presLayoutVars>
          <dgm:chMax val="1"/>
          <dgm:bulletEnabled val="1"/>
        </dgm:presLayoutVars>
      </dgm:prSet>
      <dgm:spPr/>
      <dgm:t>
        <a:bodyPr/>
        <a:lstStyle/>
        <a:p>
          <a:endParaRPr lang="en-US"/>
        </a:p>
      </dgm:t>
    </dgm:pt>
    <dgm:pt modelId="{9AAE6B82-640E-4644-81A4-F8F6A5179797}" type="pres">
      <dgm:prSet presAssocID="{B3071B25-51C9-462F-9DB8-995001798C3C}" presName="childNode" presStyleLbl="revTx" presStyleIdx="2" presStyleCnt="3">
        <dgm:presLayoutVars>
          <dgm:bulletEnabled val="1"/>
        </dgm:presLayoutVars>
      </dgm:prSet>
      <dgm:spPr/>
      <dgm:t>
        <a:bodyPr/>
        <a:lstStyle/>
        <a:p>
          <a:endParaRPr lang="en-US"/>
        </a:p>
      </dgm:t>
    </dgm:pt>
  </dgm:ptLst>
  <dgm:cxnLst>
    <dgm:cxn modelId="{6A62526E-26C3-4D77-A0BE-5893B4EBC35D}" type="presOf" srcId="{D14043BB-B908-4F80-8912-C748C0D71AB2}" destId="{F4DFCF82-3ACA-40B3-99FB-9D347369D2BD}" srcOrd="0" destOrd="0" presId="urn:microsoft.com/office/officeart/2005/8/layout/radial2"/>
    <dgm:cxn modelId="{48424F99-ECCB-4C36-85AE-A05554D45958}" srcId="{B3071B25-51C9-462F-9DB8-995001798C3C}" destId="{031A0542-6AB2-493F-8076-228BEFE73D65}" srcOrd="0" destOrd="0" parTransId="{95B240A7-957D-4A94-907C-DA33C714A5E1}" sibTransId="{248C56F4-A095-43E8-A56F-C638F96BF65E}"/>
    <dgm:cxn modelId="{54BF0C91-E020-4A7C-AADA-3E1F6CC9C62A}" type="presOf" srcId="{5269B0E7-98EA-4988-A21E-172388231330}" destId="{B76AC72F-D916-4F72-A529-D7988F95CEBF}" srcOrd="0" destOrd="0" presId="urn:microsoft.com/office/officeart/2005/8/layout/radial2"/>
    <dgm:cxn modelId="{8A4F64AB-782E-4A97-909D-16345B193F66}" type="presOf" srcId="{A041CFAD-F84D-49B5-A1C9-6E908D87DB69}" destId="{ED667D2D-8761-468E-8127-728E2441C9D2}" srcOrd="0" destOrd="1" presId="urn:microsoft.com/office/officeart/2005/8/layout/radial2"/>
    <dgm:cxn modelId="{318FC9D5-D2EB-4EAB-A6A4-2CC4EBF463C4}" srcId="{5269B0E7-98EA-4988-A21E-172388231330}" destId="{D14043BB-B908-4F80-8912-C748C0D71AB2}" srcOrd="0" destOrd="0" parTransId="{DDE6F6F2-5B59-4444-87C1-36A92F21F9F7}" sibTransId="{1C40E94A-A50B-40CC-8F6C-BFEFD8BE53C6}"/>
    <dgm:cxn modelId="{740E7F48-03BE-4BDB-9669-98E6AECEBD1A}" type="presOf" srcId="{5C0A2E60-8C60-492D-963A-35625675EAB0}" destId="{F4DFCF82-3ACA-40B3-99FB-9D347369D2BD}" srcOrd="0" destOrd="1" presId="urn:microsoft.com/office/officeart/2005/8/layout/radial2"/>
    <dgm:cxn modelId="{03AB20A9-3A6E-4D0E-800B-4AD8928CDFAC}" type="presOf" srcId="{E21F93A7-E15E-4864-AB40-421DAD3DE88B}" destId="{67459622-0A5D-4B63-8F81-C390910205D2}" srcOrd="0" destOrd="0" presId="urn:microsoft.com/office/officeart/2005/8/layout/radial2"/>
    <dgm:cxn modelId="{24661440-E1A2-47CC-988B-D18D9C21B5F9}" type="presOf" srcId="{031A0542-6AB2-493F-8076-228BEFE73D65}" destId="{9AAE6B82-640E-4644-81A4-F8F6A5179797}" srcOrd="0" destOrd="0" presId="urn:microsoft.com/office/officeart/2005/8/layout/radial2"/>
    <dgm:cxn modelId="{37F0F1E9-4AE2-471B-8CAF-D4DFF67A3A52}" type="presOf" srcId="{B3071B25-51C9-462F-9DB8-995001798C3C}" destId="{BCBA8321-D584-4D39-AC92-BCAF922492AD}" srcOrd="0" destOrd="0" presId="urn:microsoft.com/office/officeart/2005/8/layout/radial2"/>
    <dgm:cxn modelId="{AED6B67E-D0A3-4F54-AD43-1E17B6DE3060}" type="presOf" srcId="{3ADFBBA2-78E7-4A68-BBCF-6C8D36EF6DDB}" destId="{589BA5F1-7F88-4594-BB09-B10CCD08D2FB}" srcOrd="0" destOrd="0" presId="urn:microsoft.com/office/officeart/2005/8/layout/radial2"/>
    <dgm:cxn modelId="{DE7716A9-7B19-4439-8334-098C7C021160}" type="presOf" srcId="{9004B06F-EA08-4E8A-B099-0F1FE8F9D41F}" destId="{9AAE6B82-640E-4644-81A4-F8F6A5179797}" srcOrd="0" destOrd="1" presId="urn:microsoft.com/office/officeart/2005/8/layout/radial2"/>
    <dgm:cxn modelId="{CE90B04B-5BFA-4A64-9FC9-E40DC4FF771F}" srcId="{B3071B25-51C9-462F-9DB8-995001798C3C}" destId="{813D1D25-32F4-4BBD-A7D3-EF7517DF80CD}" srcOrd="2" destOrd="0" parTransId="{261F89C4-1804-430D-93B0-2A639E48008D}" sibTransId="{E47EEED4-B203-4654-BBCF-EA48EB2CD814}"/>
    <dgm:cxn modelId="{F9DCF830-44F8-4489-99F2-357847C8C532}" srcId="{4A5305BA-6E5B-464C-96C3-C33467B3B7A7}" destId="{A041CFAD-F84D-49B5-A1C9-6E908D87DB69}" srcOrd="1" destOrd="0" parTransId="{DF0E2A3F-B0C9-448B-8B32-D50DE585779F}" sibTransId="{77280A77-993A-4BB5-BF41-615449A65111}"/>
    <dgm:cxn modelId="{C79F24AC-8BF1-4485-A5FD-557B98CABF80}" type="presOf" srcId="{1AD2BE1B-ACB0-4F57-9001-9F655B65E110}" destId="{1E460969-4F03-4A23-A752-A093F0C18817}" srcOrd="0" destOrd="0" presId="urn:microsoft.com/office/officeart/2005/8/layout/radial2"/>
    <dgm:cxn modelId="{19878DAA-6339-40CB-8D8C-2DC23A174E48}" srcId="{E21F93A7-E15E-4864-AB40-421DAD3DE88B}" destId="{5269B0E7-98EA-4988-A21E-172388231330}" srcOrd="0" destOrd="0" parTransId="{82E7212D-1EE6-4CC9-BC46-FFF3B0906EE0}" sibTransId="{643B6E8F-6CE2-4E20-8553-A13F7B39C773}"/>
    <dgm:cxn modelId="{822A8EC4-4052-4328-9742-F7EA2CAD0FB4}" srcId="{B3071B25-51C9-462F-9DB8-995001798C3C}" destId="{9004B06F-EA08-4E8A-B099-0F1FE8F9D41F}" srcOrd="1" destOrd="0" parTransId="{90915D44-EA4A-459F-86C1-742DACD4D6DB}" sibTransId="{915B7716-0757-4D52-B660-D2ACA89DC770}"/>
    <dgm:cxn modelId="{543F5846-2188-4C36-85BC-666C3BB625A3}" srcId="{E21F93A7-E15E-4864-AB40-421DAD3DE88B}" destId="{B3071B25-51C9-462F-9DB8-995001798C3C}" srcOrd="2" destOrd="0" parTransId="{3ADFBBA2-78E7-4A68-BBCF-6C8D36EF6DDB}" sibTransId="{4A602F55-61CE-4FA8-A70C-3739E2010BFE}"/>
    <dgm:cxn modelId="{5FF9D79C-5144-4FFE-B405-7DA2B0D695F9}" type="presOf" srcId="{AE493B04-0BED-4F71-9429-68C610137673}" destId="{ED667D2D-8761-468E-8127-728E2441C9D2}" srcOrd="0" destOrd="0" presId="urn:microsoft.com/office/officeart/2005/8/layout/radial2"/>
    <dgm:cxn modelId="{6BCF5602-0D90-4C80-B68F-874F9A39708E}" type="presOf" srcId="{813D1D25-32F4-4BBD-A7D3-EF7517DF80CD}" destId="{9AAE6B82-640E-4644-81A4-F8F6A5179797}" srcOrd="0" destOrd="2" presId="urn:microsoft.com/office/officeart/2005/8/layout/radial2"/>
    <dgm:cxn modelId="{2627FEEE-24AE-4A01-AD60-DAA7D65DF509}" srcId="{5269B0E7-98EA-4988-A21E-172388231330}" destId="{5C0A2E60-8C60-492D-963A-35625675EAB0}" srcOrd="1" destOrd="0" parTransId="{D4D7E49E-EB08-4715-A9DB-08F23A108317}" sibTransId="{3C05466F-EC4E-4F0B-978E-4CF0E66F610E}"/>
    <dgm:cxn modelId="{598DF34C-50D4-4C51-8236-D40430E1883F}" srcId="{4A5305BA-6E5B-464C-96C3-C33467B3B7A7}" destId="{3E58D26D-63A8-48CA-BB54-3FDA98128D6D}" srcOrd="2" destOrd="0" parTransId="{CCC41777-E505-4470-A97E-C3A196FF6744}" sibTransId="{656542E8-C4E4-418A-8094-4F7153E56065}"/>
    <dgm:cxn modelId="{2D8841BF-ED83-48E2-9D75-C7C3638ECA22}" type="presOf" srcId="{82E7212D-1EE6-4CC9-BC46-FFF3B0906EE0}" destId="{D37F8891-025D-4DB4-B77F-A8101A17DECD}" srcOrd="0" destOrd="0" presId="urn:microsoft.com/office/officeart/2005/8/layout/radial2"/>
    <dgm:cxn modelId="{666D1887-E947-474F-A1F0-23EDD4376DFD}" srcId="{4A5305BA-6E5B-464C-96C3-C33467B3B7A7}" destId="{AE493B04-0BED-4F71-9429-68C610137673}" srcOrd="0" destOrd="0" parTransId="{6E3C247E-E610-4804-A9A1-BB444A4FE31E}" sibTransId="{DAA0FC8C-3624-46F3-B689-F71975638A43}"/>
    <dgm:cxn modelId="{25629BE4-20E0-4C6B-B22C-0DDC8BAFCC65}" type="presOf" srcId="{3E58D26D-63A8-48CA-BB54-3FDA98128D6D}" destId="{ED667D2D-8761-468E-8127-728E2441C9D2}" srcOrd="0" destOrd="2" presId="urn:microsoft.com/office/officeart/2005/8/layout/radial2"/>
    <dgm:cxn modelId="{49F7D5F8-3C39-42D4-924C-2096F215E3FA}" srcId="{E21F93A7-E15E-4864-AB40-421DAD3DE88B}" destId="{4A5305BA-6E5B-464C-96C3-C33467B3B7A7}" srcOrd="1" destOrd="0" parTransId="{1AD2BE1B-ACB0-4F57-9001-9F655B65E110}" sibTransId="{E7256619-A59F-41E3-93F5-969E0341DCC1}"/>
    <dgm:cxn modelId="{5647B52C-AC4B-4D3E-A4CF-23BA3F850366}" type="presOf" srcId="{4A5305BA-6E5B-464C-96C3-C33467B3B7A7}" destId="{CC2149CE-D6E5-44BE-9B68-1C7919C0CA11}" srcOrd="0" destOrd="0" presId="urn:microsoft.com/office/officeart/2005/8/layout/radial2"/>
    <dgm:cxn modelId="{D5DC5092-5864-48DC-AFB5-31440F5B239A}" type="presParOf" srcId="{67459622-0A5D-4B63-8F81-C390910205D2}" destId="{74B20B08-2B66-480B-B721-364F80AA52A4}" srcOrd="0" destOrd="0" presId="urn:microsoft.com/office/officeart/2005/8/layout/radial2"/>
    <dgm:cxn modelId="{B0F3FF3A-275D-40BD-8760-88066A1C1501}" type="presParOf" srcId="{74B20B08-2B66-480B-B721-364F80AA52A4}" destId="{EB14515A-C2A1-434F-BE5C-37F04045848B}" srcOrd="0" destOrd="0" presId="urn:microsoft.com/office/officeart/2005/8/layout/radial2"/>
    <dgm:cxn modelId="{8824E960-F3A1-4D19-B911-D65B61CB9A45}" type="presParOf" srcId="{EB14515A-C2A1-434F-BE5C-37F04045848B}" destId="{E4FDB12B-0D39-4C75-B112-179FD83A0CF7}" srcOrd="0" destOrd="0" presId="urn:microsoft.com/office/officeart/2005/8/layout/radial2"/>
    <dgm:cxn modelId="{ED937444-275E-4DC4-90CF-B7AB3881437C}" type="presParOf" srcId="{EB14515A-C2A1-434F-BE5C-37F04045848B}" destId="{BE496DDE-845B-4EE6-A3C1-63A49B4B22D8}" srcOrd="1" destOrd="0" presId="urn:microsoft.com/office/officeart/2005/8/layout/radial2"/>
    <dgm:cxn modelId="{8E04C0EF-1226-4DB3-827B-A60CD456FF5D}" type="presParOf" srcId="{74B20B08-2B66-480B-B721-364F80AA52A4}" destId="{D37F8891-025D-4DB4-B77F-A8101A17DECD}" srcOrd="1" destOrd="0" presId="urn:microsoft.com/office/officeart/2005/8/layout/radial2"/>
    <dgm:cxn modelId="{EDE1A79C-B722-44D7-9681-8B34F8ADF4D1}" type="presParOf" srcId="{74B20B08-2B66-480B-B721-364F80AA52A4}" destId="{03091957-0DC4-401E-9155-B245381F8613}" srcOrd="2" destOrd="0" presId="urn:microsoft.com/office/officeart/2005/8/layout/radial2"/>
    <dgm:cxn modelId="{6E5DCFA7-5C5E-4685-AE5E-6F3F34E9D06D}" type="presParOf" srcId="{03091957-0DC4-401E-9155-B245381F8613}" destId="{B76AC72F-D916-4F72-A529-D7988F95CEBF}" srcOrd="0" destOrd="0" presId="urn:microsoft.com/office/officeart/2005/8/layout/radial2"/>
    <dgm:cxn modelId="{48FF1FF5-410C-4C5C-B608-F7F3E9B58942}" type="presParOf" srcId="{03091957-0DC4-401E-9155-B245381F8613}" destId="{F4DFCF82-3ACA-40B3-99FB-9D347369D2BD}" srcOrd="1" destOrd="0" presId="urn:microsoft.com/office/officeart/2005/8/layout/radial2"/>
    <dgm:cxn modelId="{F93DA498-5DB3-4D62-87A5-CC762309E024}" type="presParOf" srcId="{74B20B08-2B66-480B-B721-364F80AA52A4}" destId="{1E460969-4F03-4A23-A752-A093F0C18817}" srcOrd="3" destOrd="0" presId="urn:microsoft.com/office/officeart/2005/8/layout/radial2"/>
    <dgm:cxn modelId="{0306335D-8BF1-433C-B128-6373043AA53E}" type="presParOf" srcId="{74B20B08-2B66-480B-B721-364F80AA52A4}" destId="{22768E22-9D74-47B7-B59C-5151A3E3F522}" srcOrd="4" destOrd="0" presId="urn:microsoft.com/office/officeart/2005/8/layout/radial2"/>
    <dgm:cxn modelId="{F7A2B1B5-5EDF-4BC2-8D94-2ABEC0944C1A}" type="presParOf" srcId="{22768E22-9D74-47B7-B59C-5151A3E3F522}" destId="{CC2149CE-D6E5-44BE-9B68-1C7919C0CA11}" srcOrd="0" destOrd="0" presId="urn:microsoft.com/office/officeart/2005/8/layout/radial2"/>
    <dgm:cxn modelId="{288285E3-72E8-4277-A843-CBA777C268EB}" type="presParOf" srcId="{22768E22-9D74-47B7-B59C-5151A3E3F522}" destId="{ED667D2D-8761-468E-8127-728E2441C9D2}" srcOrd="1" destOrd="0" presId="urn:microsoft.com/office/officeart/2005/8/layout/radial2"/>
    <dgm:cxn modelId="{D4A2DA72-6A47-4024-95C3-F203DC12537A}" type="presParOf" srcId="{74B20B08-2B66-480B-B721-364F80AA52A4}" destId="{589BA5F1-7F88-4594-BB09-B10CCD08D2FB}" srcOrd="5" destOrd="0" presId="urn:microsoft.com/office/officeart/2005/8/layout/radial2"/>
    <dgm:cxn modelId="{C26E80ED-A49A-48A3-808B-1E8014801217}" type="presParOf" srcId="{74B20B08-2B66-480B-B721-364F80AA52A4}" destId="{2BF686C6-1BA9-465E-8C63-095D4283ED35}" srcOrd="6" destOrd="0" presId="urn:microsoft.com/office/officeart/2005/8/layout/radial2"/>
    <dgm:cxn modelId="{DE4D7684-864A-4EF2-844F-7B60AA3DD7F1}" type="presParOf" srcId="{2BF686C6-1BA9-465E-8C63-095D4283ED35}" destId="{BCBA8321-D584-4D39-AC92-BCAF922492AD}" srcOrd="0" destOrd="0" presId="urn:microsoft.com/office/officeart/2005/8/layout/radial2"/>
    <dgm:cxn modelId="{0D18828A-91D2-4012-826E-2D825D6F8D77}" type="presParOf" srcId="{2BF686C6-1BA9-465E-8C63-095D4283ED35}" destId="{9AAE6B82-640E-4644-81A4-F8F6A5179797}" srcOrd="1" destOrd="0" presId="urn:microsoft.com/office/officeart/2005/8/layout/radial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1F93A7-E15E-4864-AB40-421DAD3DE88B}" type="doc">
      <dgm:prSet loTypeId="urn:microsoft.com/office/officeart/2005/8/layout/radial2" loCatId="relationship" qsTypeId="urn:microsoft.com/office/officeart/2005/8/quickstyle/simple1" qsCatId="simple" csTypeId="urn:microsoft.com/office/officeart/2005/8/colors/accent1_1" csCatId="accent1" phldr="1"/>
      <dgm:spPr/>
      <dgm:t>
        <a:bodyPr/>
        <a:lstStyle/>
        <a:p>
          <a:endParaRPr lang="en-US"/>
        </a:p>
      </dgm:t>
    </dgm:pt>
    <dgm:pt modelId="{5269B0E7-98EA-4988-A21E-172388231330}">
      <dgm:prSet phldrT="[Text]"/>
      <dgm:spPr/>
      <dgm:t>
        <a:bodyPr/>
        <a:lstStyle/>
        <a:p>
          <a:r>
            <a:rPr lang="en-US" b="1" dirty="0" smtClean="0"/>
            <a:t>Education</a:t>
          </a:r>
          <a:endParaRPr lang="en-US" b="1" dirty="0"/>
        </a:p>
      </dgm:t>
    </dgm:pt>
    <dgm:pt modelId="{82E7212D-1EE6-4CC9-BC46-FFF3B0906EE0}" type="parTrans" cxnId="{19878DAA-6339-40CB-8D8C-2DC23A174E48}">
      <dgm:prSet/>
      <dgm:spPr/>
      <dgm:t>
        <a:bodyPr/>
        <a:lstStyle/>
        <a:p>
          <a:endParaRPr lang="en-US"/>
        </a:p>
      </dgm:t>
    </dgm:pt>
    <dgm:pt modelId="{643B6E8F-6CE2-4E20-8553-A13F7B39C773}" type="sibTrans" cxnId="{19878DAA-6339-40CB-8D8C-2DC23A174E48}">
      <dgm:prSet/>
      <dgm:spPr/>
      <dgm:t>
        <a:bodyPr/>
        <a:lstStyle/>
        <a:p>
          <a:endParaRPr lang="en-US"/>
        </a:p>
      </dgm:t>
    </dgm:pt>
    <dgm:pt modelId="{D14043BB-B908-4F80-8912-C748C0D71AB2}">
      <dgm:prSet phldrT="[Text]"/>
      <dgm:spPr/>
      <dgm:t>
        <a:bodyPr/>
        <a:lstStyle/>
        <a:p>
          <a:r>
            <a:rPr lang="en-US" b="1" dirty="0" smtClean="0"/>
            <a:t>Abuse/impact</a:t>
          </a:r>
          <a:endParaRPr lang="en-US" b="1" dirty="0"/>
        </a:p>
      </dgm:t>
    </dgm:pt>
    <dgm:pt modelId="{DDE6F6F2-5B59-4444-87C1-36A92F21F9F7}" type="parTrans" cxnId="{318FC9D5-D2EB-4EAB-A6A4-2CC4EBF463C4}">
      <dgm:prSet/>
      <dgm:spPr/>
      <dgm:t>
        <a:bodyPr/>
        <a:lstStyle/>
        <a:p>
          <a:endParaRPr lang="en-US"/>
        </a:p>
      </dgm:t>
    </dgm:pt>
    <dgm:pt modelId="{1C40E94A-A50B-40CC-8F6C-BFEFD8BE53C6}" type="sibTrans" cxnId="{318FC9D5-D2EB-4EAB-A6A4-2CC4EBF463C4}">
      <dgm:prSet/>
      <dgm:spPr/>
      <dgm:t>
        <a:bodyPr/>
        <a:lstStyle/>
        <a:p>
          <a:endParaRPr lang="en-US"/>
        </a:p>
      </dgm:t>
    </dgm:pt>
    <dgm:pt modelId="{5C0A2E60-8C60-492D-963A-35625675EAB0}">
      <dgm:prSet phldrT="[Text]"/>
      <dgm:spPr/>
      <dgm:t>
        <a:bodyPr/>
        <a:lstStyle/>
        <a:p>
          <a:r>
            <a:rPr lang="en-US" b="1" dirty="0" smtClean="0"/>
            <a:t>Offenders</a:t>
          </a:r>
          <a:endParaRPr lang="en-US" b="1" dirty="0"/>
        </a:p>
      </dgm:t>
    </dgm:pt>
    <dgm:pt modelId="{D4D7E49E-EB08-4715-A9DB-08F23A108317}" type="parTrans" cxnId="{2627FEEE-24AE-4A01-AD60-DAA7D65DF509}">
      <dgm:prSet/>
      <dgm:spPr/>
      <dgm:t>
        <a:bodyPr/>
        <a:lstStyle/>
        <a:p>
          <a:endParaRPr lang="en-US"/>
        </a:p>
      </dgm:t>
    </dgm:pt>
    <dgm:pt modelId="{3C05466F-EC4E-4F0B-978E-4CF0E66F610E}" type="sibTrans" cxnId="{2627FEEE-24AE-4A01-AD60-DAA7D65DF509}">
      <dgm:prSet/>
      <dgm:spPr/>
      <dgm:t>
        <a:bodyPr/>
        <a:lstStyle/>
        <a:p>
          <a:endParaRPr lang="en-US"/>
        </a:p>
      </dgm:t>
    </dgm:pt>
    <dgm:pt modelId="{4A5305BA-6E5B-464C-96C3-C33467B3B7A7}">
      <dgm:prSet phldrT="[Text]"/>
      <dgm:spPr/>
      <dgm:t>
        <a:bodyPr/>
        <a:lstStyle/>
        <a:p>
          <a:r>
            <a:rPr lang="en-US" dirty="0" smtClean="0"/>
            <a:t>Policy</a:t>
          </a:r>
          <a:endParaRPr lang="en-US" dirty="0"/>
        </a:p>
      </dgm:t>
    </dgm:pt>
    <dgm:pt modelId="{1AD2BE1B-ACB0-4F57-9001-9F655B65E110}" type="parTrans" cxnId="{49F7D5F8-3C39-42D4-924C-2096F215E3FA}">
      <dgm:prSet/>
      <dgm:spPr/>
      <dgm:t>
        <a:bodyPr/>
        <a:lstStyle/>
        <a:p>
          <a:endParaRPr lang="en-US"/>
        </a:p>
      </dgm:t>
    </dgm:pt>
    <dgm:pt modelId="{E7256619-A59F-41E3-93F5-969E0341DCC1}" type="sibTrans" cxnId="{49F7D5F8-3C39-42D4-924C-2096F215E3FA}">
      <dgm:prSet/>
      <dgm:spPr/>
      <dgm:t>
        <a:bodyPr/>
        <a:lstStyle/>
        <a:p>
          <a:endParaRPr lang="en-US"/>
        </a:p>
      </dgm:t>
    </dgm:pt>
    <dgm:pt modelId="{AE493B04-0BED-4F71-9429-68C610137673}">
      <dgm:prSet phldrT="[Text]"/>
      <dgm:spPr/>
      <dgm:t>
        <a:bodyPr/>
        <a:lstStyle/>
        <a:p>
          <a:r>
            <a:rPr lang="en-US" dirty="0" smtClean="0">
              <a:solidFill>
                <a:schemeClr val="bg2">
                  <a:lumMod val="75000"/>
                </a:schemeClr>
              </a:solidFill>
            </a:rPr>
            <a:t>Allegations</a:t>
          </a:r>
          <a:endParaRPr lang="en-US" dirty="0">
            <a:solidFill>
              <a:schemeClr val="bg2">
                <a:lumMod val="75000"/>
              </a:schemeClr>
            </a:solidFill>
          </a:endParaRPr>
        </a:p>
      </dgm:t>
    </dgm:pt>
    <dgm:pt modelId="{6E3C247E-E610-4804-A9A1-BB444A4FE31E}" type="parTrans" cxnId="{666D1887-E947-474F-A1F0-23EDD4376DFD}">
      <dgm:prSet/>
      <dgm:spPr/>
      <dgm:t>
        <a:bodyPr/>
        <a:lstStyle/>
        <a:p>
          <a:endParaRPr lang="en-US"/>
        </a:p>
      </dgm:t>
    </dgm:pt>
    <dgm:pt modelId="{DAA0FC8C-3624-46F3-B689-F71975638A43}" type="sibTrans" cxnId="{666D1887-E947-474F-A1F0-23EDD4376DFD}">
      <dgm:prSet/>
      <dgm:spPr/>
      <dgm:t>
        <a:bodyPr/>
        <a:lstStyle/>
        <a:p>
          <a:endParaRPr lang="en-US"/>
        </a:p>
      </dgm:t>
    </dgm:pt>
    <dgm:pt modelId="{A041CFAD-F84D-49B5-A1C9-6E908D87DB69}">
      <dgm:prSet phldrT="[Text]"/>
      <dgm:spPr/>
      <dgm:t>
        <a:bodyPr/>
        <a:lstStyle/>
        <a:p>
          <a:r>
            <a:rPr lang="en-US" dirty="0" smtClean="0">
              <a:solidFill>
                <a:schemeClr val="bg2">
                  <a:lumMod val="75000"/>
                </a:schemeClr>
              </a:solidFill>
            </a:rPr>
            <a:t>Prevention</a:t>
          </a:r>
          <a:endParaRPr lang="en-US" dirty="0">
            <a:solidFill>
              <a:schemeClr val="bg2">
                <a:lumMod val="75000"/>
              </a:schemeClr>
            </a:solidFill>
          </a:endParaRPr>
        </a:p>
      </dgm:t>
    </dgm:pt>
    <dgm:pt modelId="{DF0E2A3F-B0C9-448B-8B32-D50DE585779F}" type="parTrans" cxnId="{F9DCF830-44F8-4489-99F2-357847C8C532}">
      <dgm:prSet/>
      <dgm:spPr/>
      <dgm:t>
        <a:bodyPr/>
        <a:lstStyle/>
        <a:p>
          <a:endParaRPr lang="en-US"/>
        </a:p>
      </dgm:t>
    </dgm:pt>
    <dgm:pt modelId="{77280A77-993A-4BB5-BF41-615449A65111}" type="sibTrans" cxnId="{F9DCF830-44F8-4489-99F2-357847C8C532}">
      <dgm:prSet/>
      <dgm:spPr/>
      <dgm:t>
        <a:bodyPr/>
        <a:lstStyle/>
        <a:p>
          <a:endParaRPr lang="en-US"/>
        </a:p>
      </dgm:t>
    </dgm:pt>
    <dgm:pt modelId="{B3071B25-51C9-462F-9DB8-995001798C3C}">
      <dgm:prSet phldrT="[Text]"/>
      <dgm:spPr/>
      <dgm:t>
        <a:bodyPr/>
        <a:lstStyle/>
        <a:p>
          <a:r>
            <a:rPr lang="en-US" dirty="0" smtClean="0"/>
            <a:t>Ministry</a:t>
          </a:r>
          <a:endParaRPr lang="en-US" dirty="0"/>
        </a:p>
      </dgm:t>
    </dgm:pt>
    <dgm:pt modelId="{3ADFBBA2-78E7-4A68-BBCF-6C8D36EF6DDB}" type="parTrans" cxnId="{543F5846-2188-4C36-85BC-666C3BB625A3}">
      <dgm:prSet/>
      <dgm:spPr/>
      <dgm:t>
        <a:bodyPr/>
        <a:lstStyle/>
        <a:p>
          <a:endParaRPr lang="en-US"/>
        </a:p>
      </dgm:t>
    </dgm:pt>
    <dgm:pt modelId="{4A602F55-61CE-4FA8-A70C-3739E2010BFE}" type="sibTrans" cxnId="{543F5846-2188-4C36-85BC-666C3BB625A3}">
      <dgm:prSet/>
      <dgm:spPr/>
      <dgm:t>
        <a:bodyPr/>
        <a:lstStyle/>
        <a:p>
          <a:endParaRPr lang="en-US"/>
        </a:p>
      </dgm:t>
    </dgm:pt>
    <dgm:pt modelId="{031A0542-6AB2-493F-8076-228BEFE73D65}">
      <dgm:prSet phldrT="[Text]"/>
      <dgm:spPr/>
      <dgm:t>
        <a:bodyPr/>
        <a:lstStyle/>
        <a:p>
          <a:r>
            <a:rPr lang="en-US" dirty="0" smtClean="0">
              <a:solidFill>
                <a:schemeClr val="bg2">
                  <a:lumMod val="75000"/>
                </a:schemeClr>
              </a:solidFill>
            </a:rPr>
            <a:t>Victim/family</a:t>
          </a:r>
          <a:endParaRPr lang="en-US" dirty="0">
            <a:solidFill>
              <a:schemeClr val="bg2">
                <a:lumMod val="75000"/>
              </a:schemeClr>
            </a:solidFill>
          </a:endParaRPr>
        </a:p>
      </dgm:t>
    </dgm:pt>
    <dgm:pt modelId="{95B240A7-957D-4A94-907C-DA33C714A5E1}" type="parTrans" cxnId="{48424F99-ECCB-4C36-85AE-A05554D45958}">
      <dgm:prSet/>
      <dgm:spPr/>
      <dgm:t>
        <a:bodyPr/>
        <a:lstStyle/>
        <a:p>
          <a:endParaRPr lang="en-US"/>
        </a:p>
      </dgm:t>
    </dgm:pt>
    <dgm:pt modelId="{248C56F4-A095-43E8-A56F-C638F96BF65E}" type="sibTrans" cxnId="{48424F99-ECCB-4C36-85AE-A05554D45958}">
      <dgm:prSet/>
      <dgm:spPr/>
      <dgm:t>
        <a:bodyPr/>
        <a:lstStyle/>
        <a:p>
          <a:endParaRPr lang="en-US"/>
        </a:p>
      </dgm:t>
    </dgm:pt>
    <dgm:pt modelId="{9004B06F-EA08-4E8A-B099-0F1FE8F9D41F}">
      <dgm:prSet phldrT="[Text]"/>
      <dgm:spPr/>
      <dgm:t>
        <a:bodyPr/>
        <a:lstStyle/>
        <a:p>
          <a:r>
            <a:rPr lang="en-US" dirty="0" smtClean="0">
              <a:solidFill>
                <a:schemeClr val="bg2">
                  <a:lumMod val="75000"/>
                </a:schemeClr>
              </a:solidFill>
            </a:rPr>
            <a:t>Offender/family</a:t>
          </a:r>
          <a:endParaRPr lang="en-US" dirty="0">
            <a:solidFill>
              <a:schemeClr val="bg2">
                <a:lumMod val="75000"/>
              </a:schemeClr>
            </a:solidFill>
          </a:endParaRPr>
        </a:p>
      </dgm:t>
    </dgm:pt>
    <dgm:pt modelId="{90915D44-EA4A-459F-86C1-742DACD4D6DB}" type="parTrans" cxnId="{822A8EC4-4052-4328-9742-F7EA2CAD0FB4}">
      <dgm:prSet/>
      <dgm:spPr/>
      <dgm:t>
        <a:bodyPr/>
        <a:lstStyle/>
        <a:p>
          <a:endParaRPr lang="en-US"/>
        </a:p>
      </dgm:t>
    </dgm:pt>
    <dgm:pt modelId="{915B7716-0757-4D52-B660-D2ACA89DC770}" type="sibTrans" cxnId="{822A8EC4-4052-4328-9742-F7EA2CAD0FB4}">
      <dgm:prSet/>
      <dgm:spPr/>
      <dgm:t>
        <a:bodyPr/>
        <a:lstStyle/>
        <a:p>
          <a:endParaRPr lang="en-US"/>
        </a:p>
      </dgm:t>
    </dgm:pt>
    <dgm:pt modelId="{813D1D25-32F4-4BBD-A7D3-EF7517DF80CD}">
      <dgm:prSet phldrT="[Text]"/>
      <dgm:spPr/>
      <dgm:t>
        <a:bodyPr/>
        <a:lstStyle/>
        <a:p>
          <a:r>
            <a:rPr lang="en-US" dirty="0" smtClean="0">
              <a:solidFill>
                <a:schemeClr val="bg2">
                  <a:lumMod val="75000"/>
                </a:schemeClr>
              </a:solidFill>
            </a:rPr>
            <a:t>Community</a:t>
          </a:r>
          <a:endParaRPr lang="en-US" dirty="0">
            <a:solidFill>
              <a:schemeClr val="bg2">
                <a:lumMod val="75000"/>
              </a:schemeClr>
            </a:solidFill>
          </a:endParaRPr>
        </a:p>
      </dgm:t>
    </dgm:pt>
    <dgm:pt modelId="{261F89C4-1804-430D-93B0-2A639E48008D}" type="parTrans" cxnId="{CE90B04B-5BFA-4A64-9FC9-E40DC4FF771F}">
      <dgm:prSet/>
      <dgm:spPr/>
      <dgm:t>
        <a:bodyPr/>
        <a:lstStyle/>
        <a:p>
          <a:endParaRPr lang="en-US"/>
        </a:p>
      </dgm:t>
    </dgm:pt>
    <dgm:pt modelId="{E47EEED4-B203-4654-BBCF-EA48EB2CD814}" type="sibTrans" cxnId="{CE90B04B-5BFA-4A64-9FC9-E40DC4FF771F}">
      <dgm:prSet/>
      <dgm:spPr/>
      <dgm:t>
        <a:bodyPr/>
        <a:lstStyle/>
        <a:p>
          <a:endParaRPr lang="en-US"/>
        </a:p>
      </dgm:t>
    </dgm:pt>
    <dgm:pt modelId="{3E58D26D-63A8-48CA-BB54-3FDA98128D6D}">
      <dgm:prSet phldrT="[Text]"/>
      <dgm:spPr/>
      <dgm:t>
        <a:bodyPr/>
        <a:lstStyle/>
        <a:p>
          <a:r>
            <a:rPr lang="en-US" dirty="0" smtClean="0">
              <a:solidFill>
                <a:schemeClr val="bg2">
                  <a:lumMod val="75000"/>
                </a:schemeClr>
              </a:solidFill>
            </a:rPr>
            <a:t>Assessment</a:t>
          </a:r>
          <a:endParaRPr lang="en-US" dirty="0">
            <a:solidFill>
              <a:schemeClr val="bg2">
                <a:lumMod val="75000"/>
              </a:schemeClr>
            </a:solidFill>
          </a:endParaRPr>
        </a:p>
      </dgm:t>
    </dgm:pt>
    <dgm:pt modelId="{CCC41777-E505-4470-A97E-C3A196FF6744}" type="parTrans" cxnId="{598DF34C-50D4-4C51-8236-D40430E1883F}">
      <dgm:prSet/>
      <dgm:spPr/>
      <dgm:t>
        <a:bodyPr/>
        <a:lstStyle/>
        <a:p>
          <a:endParaRPr lang="en-US"/>
        </a:p>
      </dgm:t>
    </dgm:pt>
    <dgm:pt modelId="{656542E8-C4E4-418A-8094-4F7153E56065}" type="sibTrans" cxnId="{598DF34C-50D4-4C51-8236-D40430E1883F}">
      <dgm:prSet/>
      <dgm:spPr/>
      <dgm:t>
        <a:bodyPr/>
        <a:lstStyle/>
        <a:p>
          <a:endParaRPr lang="en-US"/>
        </a:p>
      </dgm:t>
    </dgm:pt>
    <dgm:pt modelId="{67459622-0A5D-4B63-8F81-C390910205D2}" type="pres">
      <dgm:prSet presAssocID="{E21F93A7-E15E-4864-AB40-421DAD3DE88B}" presName="composite" presStyleCnt="0">
        <dgm:presLayoutVars>
          <dgm:chMax val="5"/>
          <dgm:dir/>
          <dgm:animLvl val="ctr"/>
          <dgm:resizeHandles val="exact"/>
        </dgm:presLayoutVars>
      </dgm:prSet>
      <dgm:spPr/>
      <dgm:t>
        <a:bodyPr/>
        <a:lstStyle/>
        <a:p>
          <a:endParaRPr lang="en-US"/>
        </a:p>
      </dgm:t>
    </dgm:pt>
    <dgm:pt modelId="{74B20B08-2B66-480B-B721-364F80AA52A4}" type="pres">
      <dgm:prSet presAssocID="{E21F93A7-E15E-4864-AB40-421DAD3DE88B}" presName="cycle" presStyleCnt="0"/>
      <dgm:spPr/>
    </dgm:pt>
    <dgm:pt modelId="{EB14515A-C2A1-434F-BE5C-37F04045848B}" type="pres">
      <dgm:prSet presAssocID="{E21F93A7-E15E-4864-AB40-421DAD3DE88B}" presName="centerShape" presStyleCnt="0"/>
      <dgm:spPr/>
    </dgm:pt>
    <dgm:pt modelId="{E4FDB12B-0D39-4C75-B112-179FD83A0CF7}" type="pres">
      <dgm:prSet presAssocID="{E21F93A7-E15E-4864-AB40-421DAD3DE88B}" presName="connSite" presStyleLbl="node1" presStyleIdx="0" presStyleCnt="4"/>
      <dgm:spPr/>
    </dgm:pt>
    <dgm:pt modelId="{BE496DDE-845B-4EE6-A3C1-63A49B4B22D8}" type="pres">
      <dgm:prSet presAssocID="{E21F93A7-E15E-4864-AB40-421DAD3DE88B}" presName="visible" presStyleLbl="node1" presStyleIdx="0" presStyleCnt="4" custScaleX="161725" custLinFactNeighborX="-24835" custLinFactNeighborY="3207"/>
      <dgm:spPr>
        <a:blipFill rotWithShape="0">
          <a:blip xmlns:r="http://schemas.openxmlformats.org/officeDocument/2006/relationships" r:embed="rId1"/>
          <a:stretch>
            <a:fillRect/>
          </a:stretch>
        </a:blipFill>
      </dgm:spPr>
    </dgm:pt>
    <dgm:pt modelId="{D37F8891-025D-4DB4-B77F-A8101A17DECD}" type="pres">
      <dgm:prSet presAssocID="{82E7212D-1EE6-4CC9-BC46-FFF3B0906EE0}" presName="Name25" presStyleLbl="parChTrans1D1" presStyleIdx="0" presStyleCnt="3"/>
      <dgm:spPr/>
      <dgm:t>
        <a:bodyPr/>
        <a:lstStyle/>
        <a:p>
          <a:endParaRPr lang="en-US"/>
        </a:p>
      </dgm:t>
    </dgm:pt>
    <dgm:pt modelId="{03091957-0DC4-401E-9155-B245381F8613}" type="pres">
      <dgm:prSet presAssocID="{5269B0E7-98EA-4988-A21E-172388231330}" presName="node" presStyleCnt="0"/>
      <dgm:spPr/>
    </dgm:pt>
    <dgm:pt modelId="{B76AC72F-D916-4F72-A529-D7988F95CEBF}" type="pres">
      <dgm:prSet presAssocID="{5269B0E7-98EA-4988-A21E-172388231330}" presName="parentNode" presStyleLbl="node1" presStyleIdx="1" presStyleCnt="4">
        <dgm:presLayoutVars>
          <dgm:chMax val="1"/>
          <dgm:bulletEnabled val="1"/>
        </dgm:presLayoutVars>
      </dgm:prSet>
      <dgm:spPr/>
      <dgm:t>
        <a:bodyPr/>
        <a:lstStyle/>
        <a:p>
          <a:endParaRPr lang="en-US"/>
        </a:p>
      </dgm:t>
    </dgm:pt>
    <dgm:pt modelId="{F4DFCF82-3ACA-40B3-99FB-9D347369D2BD}" type="pres">
      <dgm:prSet presAssocID="{5269B0E7-98EA-4988-A21E-172388231330}" presName="childNode" presStyleLbl="revTx" presStyleIdx="0" presStyleCnt="3">
        <dgm:presLayoutVars>
          <dgm:bulletEnabled val="1"/>
        </dgm:presLayoutVars>
      </dgm:prSet>
      <dgm:spPr/>
      <dgm:t>
        <a:bodyPr/>
        <a:lstStyle/>
        <a:p>
          <a:endParaRPr lang="en-US"/>
        </a:p>
      </dgm:t>
    </dgm:pt>
    <dgm:pt modelId="{1E460969-4F03-4A23-A752-A093F0C18817}" type="pres">
      <dgm:prSet presAssocID="{1AD2BE1B-ACB0-4F57-9001-9F655B65E110}" presName="Name25" presStyleLbl="parChTrans1D1" presStyleIdx="1" presStyleCnt="3"/>
      <dgm:spPr/>
      <dgm:t>
        <a:bodyPr/>
        <a:lstStyle/>
        <a:p>
          <a:endParaRPr lang="en-US"/>
        </a:p>
      </dgm:t>
    </dgm:pt>
    <dgm:pt modelId="{22768E22-9D74-47B7-B59C-5151A3E3F522}" type="pres">
      <dgm:prSet presAssocID="{4A5305BA-6E5B-464C-96C3-C33467B3B7A7}" presName="node" presStyleCnt="0"/>
      <dgm:spPr/>
    </dgm:pt>
    <dgm:pt modelId="{CC2149CE-D6E5-44BE-9B68-1C7919C0CA11}" type="pres">
      <dgm:prSet presAssocID="{4A5305BA-6E5B-464C-96C3-C33467B3B7A7}" presName="parentNode" presStyleLbl="node1" presStyleIdx="2" presStyleCnt="4">
        <dgm:presLayoutVars>
          <dgm:chMax val="1"/>
          <dgm:bulletEnabled val="1"/>
        </dgm:presLayoutVars>
      </dgm:prSet>
      <dgm:spPr/>
      <dgm:t>
        <a:bodyPr/>
        <a:lstStyle/>
        <a:p>
          <a:endParaRPr lang="en-US"/>
        </a:p>
      </dgm:t>
    </dgm:pt>
    <dgm:pt modelId="{ED667D2D-8761-468E-8127-728E2441C9D2}" type="pres">
      <dgm:prSet presAssocID="{4A5305BA-6E5B-464C-96C3-C33467B3B7A7}" presName="childNode" presStyleLbl="revTx" presStyleIdx="1" presStyleCnt="3">
        <dgm:presLayoutVars>
          <dgm:bulletEnabled val="1"/>
        </dgm:presLayoutVars>
      </dgm:prSet>
      <dgm:spPr/>
      <dgm:t>
        <a:bodyPr/>
        <a:lstStyle/>
        <a:p>
          <a:endParaRPr lang="en-US"/>
        </a:p>
      </dgm:t>
    </dgm:pt>
    <dgm:pt modelId="{589BA5F1-7F88-4594-BB09-B10CCD08D2FB}" type="pres">
      <dgm:prSet presAssocID="{3ADFBBA2-78E7-4A68-BBCF-6C8D36EF6DDB}" presName="Name25" presStyleLbl="parChTrans1D1" presStyleIdx="2" presStyleCnt="3"/>
      <dgm:spPr/>
      <dgm:t>
        <a:bodyPr/>
        <a:lstStyle/>
        <a:p>
          <a:endParaRPr lang="en-US"/>
        </a:p>
      </dgm:t>
    </dgm:pt>
    <dgm:pt modelId="{2BF686C6-1BA9-465E-8C63-095D4283ED35}" type="pres">
      <dgm:prSet presAssocID="{B3071B25-51C9-462F-9DB8-995001798C3C}" presName="node" presStyleCnt="0"/>
      <dgm:spPr/>
    </dgm:pt>
    <dgm:pt modelId="{BCBA8321-D584-4D39-AC92-BCAF922492AD}" type="pres">
      <dgm:prSet presAssocID="{B3071B25-51C9-462F-9DB8-995001798C3C}" presName="parentNode" presStyleLbl="node1" presStyleIdx="3" presStyleCnt="4">
        <dgm:presLayoutVars>
          <dgm:chMax val="1"/>
          <dgm:bulletEnabled val="1"/>
        </dgm:presLayoutVars>
      </dgm:prSet>
      <dgm:spPr/>
      <dgm:t>
        <a:bodyPr/>
        <a:lstStyle/>
        <a:p>
          <a:endParaRPr lang="en-US"/>
        </a:p>
      </dgm:t>
    </dgm:pt>
    <dgm:pt modelId="{9AAE6B82-640E-4644-81A4-F8F6A5179797}" type="pres">
      <dgm:prSet presAssocID="{B3071B25-51C9-462F-9DB8-995001798C3C}" presName="childNode" presStyleLbl="revTx" presStyleIdx="2" presStyleCnt="3">
        <dgm:presLayoutVars>
          <dgm:bulletEnabled val="1"/>
        </dgm:presLayoutVars>
      </dgm:prSet>
      <dgm:spPr/>
      <dgm:t>
        <a:bodyPr/>
        <a:lstStyle/>
        <a:p>
          <a:endParaRPr lang="en-US"/>
        </a:p>
      </dgm:t>
    </dgm:pt>
  </dgm:ptLst>
  <dgm:cxnLst>
    <dgm:cxn modelId="{61BADE89-59B0-477F-A21E-3B6B538DF36A}" type="presOf" srcId="{82E7212D-1EE6-4CC9-BC46-FFF3B0906EE0}" destId="{D37F8891-025D-4DB4-B77F-A8101A17DECD}" srcOrd="0" destOrd="0" presId="urn:microsoft.com/office/officeart/2005/8/layout/radial2"/>
    <dgm:cxn modelId="{48424F99-ECCB-4C36-85AE-A05554D45958}" srcId="{B3071B25-51C9-462F-9DB8-995001798C3C}" destId="{031A0542-6AB2-493F-8076-228BEFE73D65}" srcOrd="0" destOrd="0" parTransId="{95B240A7-957D-4A94-907C-DA33C714A5E1}" sibTransId="{248C56F4-A095-43E8-A56F-C638F96BF65E}"/>
    <dgm:cxn modelId="{318FC9D5-D2EB-4EAB-A6A4-2CC4EBF463C4}" srcId="{5269B0E7-98EA-4988-A21E-172388231330}" destId="{D14043BB-B908-4F80-8912-C748C0D71AB2}" srcOrd="0" destOrd="0" parTransId="{DDE6F6F2-5B59-4444-87C1-36A92F21F9F7}" sibTransId="{1C40E94A-A50B-40CC-8F6C-BFEFD8BE53C6}"/>
    <dgm:cxn modelId="{06F6A705-5E80-4ABC-839C-9B8EC942F79A}" type="presOf" srcId="{4A5305BA-6E5B-464C-96C3-C33467B3B7A7}" destId="{CC2149CE-D6E5-44BE-9B68-1C7919C0CA11}" srcOrd="0" destOrd="0" presId="urn:microsoft.com/office/officeart/2005/8/layout/radial2"/>
    <dgm:cxn modelId="{49793A3C-9539-485F-86F8-09120B990779}" type="presOf" srcId="{5269B0E7-98EA-4988-A21E-172388231330}" destId="{B76AC72F-D916-4F72-A529-D7988F95CEBF}" srcOrd="0" destOrd="0" presId="urn:microsoft.com/office/officeart/2005/8/layout/radial2"/>
    <dgm:cxn modelId="{D124F1D2-A144-436B-886F-C88EEBCDA67D}" type="presOf" srcId="{AE493B04-0BED-4F71-9429-68C610137673}" destId="{ED667D2D-8761-468E-8127-728E2441C9D2}" srcOrd="0" destOrd="0" presId="urn:microsoft.com/office/officeart/2005/8/layout/radial2"/>
    <dgm:cxn modelId="{8B131638-8F8E-46D0-94C3-8CF7CF2606E3}" type="presOf" srcId="{9004B06F-EA08-4E8A-B099-0F1FE8F9D41F}" destId="{9AAE6B82-640E-4644-81A4-F8F6A5179797}" srcOrd="0" destOrd="1" presId="urn:microsoft.com/office/officeart/2005/8/layout/radial2"/>
    <dgm:cxn modelId="{CE90B04B-5BFA-4A64-9FC9-E40DC4FF771F}" srcId="{B3071B25-51C9-462F-9DB8-995001798C3C}" destId="{813D1D25-32F4-4BBD-A7D3-EF7517DF80CD}" srcOrd="2" destOrd="0" parTransId="{261F89C4-1804-430D-93B0-2A639E48008D}" sibTransId="{E47EEED4-B203-4654-BBCF-EA48EB2CD814}"/>
    <dgm:cxn modelId="{F9DCF830-44F8-4489-99F2-357847C8C532}" srcId="{4A5305BA-6E5B-464C-96C3-C33467B3B7A7}" destId="{A041CFAD-F84D-49B5-A1C9-6E908D87DB69}" srcOrd="1" destOrd="0" parTransId="{DF0E2A3F-B0C9-448B-8B32-D50DE585779F}" sibTransId="{77280A77-993A-4BB5-BF41-615449A65111}"/>
    <dgm:cxn modelId="{89275AA2-7680-4145-ACFB-74DD45C92F3D}" type="presOf" srcId="{5C0A2E60-8C60-492D-963A-35625675EAB0}" destId="{F4DFCF82-3ACA-40B3-99FB-9D347369D2BD}" srcOrd="0" destOrd="1" presId="urn:microsoft.com/office/officeart/2005/8/layout/radial2"/>
    <dgm:cxn modelId="{393412CF-AB2F-4A3E-8B19-1CE674CC6300}" type="presOf" srcId="{A041CFAD-F84D-49B5-A1C9-6E908D87DB69}" destId="{ED667D2D-8761-468E-8127-728E2441C9D2}" srcOrd="0" destOrd="1" presId="urn:microsoft.com/office/officeart/2005/8/layout/radial2"/>
    <dgm:cxn modelId="{19878DAA-6339-40CB-8D8C-2DC23A174E48}" srcId="{E21F93A7-E15E-4864-AB40-421DAD3DE88B}" destId="{5269B0E7-98EA-4988-A21E-172388231330}" srcOrd="0" destOrd="0" parTransId="{82E7212D-1EE6-4CC9-BC46-FFF3B0906EE0}" sibTransId="{643B6E8F-6CE2-4E20-8553-A13F7B39C773}"/>
    <dgm:cxn modelId="{822A8EC4-4052-4328-9742-F7EA2CAD0FB4}" srcId="{B3071B25-51C9-462F-9DB8-995001798C3C}" destId="{9004B06F-EA08-4E8A-B099-0F1FE8F9D41F}" srcOrd="1" destOrd="0" parTransId="{90915D44-EA4A-459F-86C1-742DACD4D6DB}" sibTransId="{915B7716-0757-4D52-B660-D2ACA89DC770}"/>
    <dgm:cxn modelId="{543F5846-2188-4C36-85BC-666C3BB625A3}" srcId="{E21F93A7-E15E-4864-AB40-421DAD3DE88B}" destId="{B3071B25-51C9-462F-9DB8-995001798C3C}" srcOrd="2" destOrd="0" parTransId="{3ADFBBA2-78E7-4A68-BBCF-6C8D36EF6DDB}" sibTransId="{4A602F55-61CE-4FA8-A70C-3739E2010BFE}"/>
    <dgm:cxn modelId="{98E0A1EA-B3EA-4117-8593-36D0D3302865}" type="presOf" srcId="{813D1D25-32F4-4BBD-A7D3-EF7517DF80CD}" destId="{9AAE6B82-640E-4644-81A4-F8F6A5179797}" srcOrd="0" destOrd="2" presId="urn:microsoft.com/office/officeart/2005/8/layout/radial2"/>
    <dgm:cxn modelId="{45A56D70-1354-4E25-9D4D-A88BEF5C5B4B}" type="presOf" srcId="{1AD2BE1B-ACB0-4F57-9001-9F655B65E110}" destId="{1E460969-4F03-4A23-A752-A093F0C18817}" srcOrd="0" destOrd="0" presId="urn:microsoft.com/office/officeart/2005/8/layout/radial2"/>
    <dgm:cxn modelId="{2627FEEE-24AE-4A01-AD60-DAA7D65DF509}" srcId="{5269B0E7-98EA-4988-A21E-172388231330}" destId="{5C0A2E60-8C60-492D-963A-35625675EAB0}" srcOrd="1" destOrd="0" parTransId="{D4D7E49E-EB08-4715-A9DB-08F23A108317}" sibTransId="{3C05466F-EC4E-4F0B-978E-4CF0E66F610E}"/>
    <dgm:cxn modelId="{CAD9A419-4116-451A-BF32-822031A1FEB3}" type="presOf" srcId="{E21F93A7-E15E-4864-AB40-421DAD3DE88B}" destId="{67459622-0A5D-4B63-8F81-C390910205D2}" srcOrd="0" destOrd="0" presId="urn:microsoft.com/office/officeart/2005/8/layout/radial2"/>
    <dgm:cxn modelId="{103F41CC-BC36-4819-A321-1F7982F04D4F}" type="presOf" srcId="{B3071B25-51C9-462F-9DB8-995001798C3C}" destId="{BCBA8321-D584-4D39-AC92-BCAF922492AD}" srcOrd="0" destOrd="0" presId="urn:microsoft.com/office/officeart/2005/8/layout/radial2"/>
    <dgm:cxn modelId="{598DF34C-50D4-4C51-8236-D40430E1883F}" srcId="{4A5305BA-6E5B-464C-96C3-C33467B3B7A7}" destId="{3E58D26D-63A8-48CA-BB54-3FDA98128D6D}" srcOrd="2" destOrd="0" parTransId="{CCC41777-E505-4470-A97E-C3A196FF6744}" sibTransId="{656542E8-C4E4-418A-8094-4F7153E56065}"/>
    <dgm:cxn modelId="{91E2130D-6769-4AAE-B13F-CCA00AE17E7C}" type="presOf" srcId="{D14043BB-B908-4F80-8912-C748C0D71AB2}" destId="{F4DFCF82-3ACA-40B3-99FB-9D347369D2BD}" srcOrd="0" destOrd="0" presId="urn:microsoft.com/office/officeart/2005/8/layout/radial2"/>
    <dgm:cxn modelId="{7C3F28F6-44D2-4732-9B5D-59EC42F5FF34}" type="presOf" srcId="{3ADFBBA2-78E7-4A68-BBCF-6C8D36EF6DDB}" destId="{589BA5F1-7F88-4594-BB09-B10CCD08D2FB}" srcOrd="0" destOrd="0" presId="urn:microsoft.com/office/officeart/2005/8/layout/radial2"/>
    <dgm:cxn modelId="{666D1887-E947-474F-A1F0-23EDD4376DFD}" srcId="{4A5305BA-6E5B-464C-96C3-C33467B3B7A7}" destId="{AE493B04-0BED-4F71-9429-68C610137673}" srcOrd="0" destOrd="0" parTransId="{6E3C247E-E610-4804-A9A1-BB444A4FE31E}" sibTransId="{DAA0FC8C-3624-46F3-B689-F71975638A43}"/>
    <dgm:cxn modelId="{786F2E01-C6DD-42D3-87DB-9E1787977576}" type="presOf" srcId="{3E58D26D-63A8-48CA-BB54-3FDA98128D6D}" destId="{ED667D2D-8761-468E-8127-728E2441C9D2}" srcOrd="0" destOrd="2" presId="urn:microsoft.com/office/officeart/2005/8/layout/radial2"/>
    <dgm:cxn modelId="{9DD4FCCF-A0FC-4938-A622-6BFE49587A24}" type="presOf" srcId="{031A0542-6AB2-493F-8076-228BEFE73D65}" destId="{9AAE6B82-640E-4644-81A4-F8F6A5179797}" srcOrd="0" destOrd="0" presId="urn:microsoft.com/office/officeart/2005/8/layout/radial2"/>
    <dgm:cxn modelId="{49F7D5F8-3C39-42D4-924C-2096F215E3FA}" srcId="{E21F93A7-E15E-4864-AB40-421DAD3DE88B}" destId="{4A5305BA-6E5B-464C-96C3-C33467B3B7A7}" srcOrd="1" destOrd="0" parTransId="{1AD2BE1B-ACB0-4F57-9001-9F655B65E110}" sibTransId="{E7256619-A59F-41E3-93F5-969E0341DCC1}"/>
    <dgm:cxn modelId="{4AFD033D-26C4-4027-9E12-8AF4C63D3BBE}" type="presParOf" srcId="{67459622-0A5D-4B63-8F81-C390910205D2}" destId="{74B20B08-2B66-480B-B721-364F80AA52A4}" srcOrd="0" destOrd="0" presId="urn:microsoft.com/office/officeart/2005/8/layout/radial2"/>
    <dgm:cxn modelId="{06A1E4CF-04BF-4224-8D99-A2B95A7D5F4B}" type="presParOf" srcId="{74B20B08-2B66-480B-B721-364F80AA52A4}" destId="{EB14515A-C2A1-434F-BE5C-37F04045848B}" srcOrd="0" destOrd="0" presId="urn:microsoft.com/office/officeart/2005/8/layout/radial2"/>
    <dgm:cxn modelId="{909C5EBD-86A2-438D-B348-C97BC9DFF7F3}" type="presParOf" srcId="{EB14515A-C2A1-434F-BE5C-37F04045848B}" destId="{E4FDB12B-0D39-4C75-B112-179FD83A0CF7}" srcOrd="0" destOrd="0" presId="urn:microsoft.com/office/officeart/2005/8/layout/radial2"/>
    <dgm:cxn modelId="{8EA60106-42DE-4110-9AEC-0E7BE45C177C}" type="presParOf" srcId="{EB14515A-C2A1-434F-BE5C-37F04045848B}" destId="{BE496DDE-845B-4EE6-A3C1-63A49B4B22D8}" srcOrd="1" destOrd="0" presId="urn:microsoft.com/office/officeart/2005/8/layout/radial2"/>
    <dgm:cxn modelId="{98A5A52C-7057-4EA9-B552-EC02924E7A94}" type="presParOf" srcId="{74B20B08-2B66-480B-B721-364F80AA52A4}" destId="{D37F8891-025D-4DB4-B77F-A8101A17DECD}" srcOrd="1" destOrd="0" presId="urn:microsoft.com/office/officeart/2005/8/layout/radial2"/>
    <dgm:cxn modelId="{BBFA8EF5-AF70-46E5-9E62-5263EFFABA05}" type="presParOf" srcId="{74B20B08-2B66-480B-B721-364F80AA52A4}" destId="{03091957-0DC4-401E-9155-B245381F8613}" srcOrd="2" destOrd="0" presId="urn:microsoft.com/office/officeart/2005/8/layout/radial2"/>
    <dgm:cxn modelId="{FC1EA568-CD33-40A7-B45A-A5D3336DB2AD}" type="presParOf" srcId="{03091957-0DC4-401E-9155-B245381F8613}" destId="{B76AC72F-D916-4F72-A529-D7988F95CEBF}" srcOrd="0" destOrd="0" presId="urn:microsoft.com/office/officeart/2005/8/layout/radial2"/>
    <dgm:cxn modelId="{BF12A08E-FA7E-4108-B012-3DEA4B1C4F78}" type="presParOf" srcId="{03091957-0DC4-401E-9155-B245381F8613}" destId="{F4DFCF82-3ACA-40B3-99FB-9D347369D2BD}" srcOrd="1" destOrd="0" presId="urn:microsoft.com/office/officeart/2005/8/layout/radial2"/>
    <dgm:cxn modelId="{7CBFD979-5660-4313-BFCE-2D59C0EA1698}" type="presParOf" srcId="{74B20B08-2B66-480B-B721-364F80AA52A4}" destId="{1E460969-4F03-4A23-A752-A093F0C18817}" srcOrd="3" destOrd="0" presId="urn:microsoft.com/office/officeart/2005/8/layout/radial2"/>
    <dgm:cxn modelId="{8D589BCA-355F-4891-A7B1-057E09406A2A}" type="presParOf" srcId="{74B20B08-2B66-480B-B721-364F80AA52A4}" destId="{22768E22-9D74-47B7-B59C-5151A3E3F522}" srcOrd="4" destOrd="0" presId="urn:microsoft.com/office/officeart/2005/8/layout/radial2"/>
    <dgm:cxn modelId="{3CBD97FD-A38C-4CE3-B34E-D2F0062890AE}" type="presParOf" srcId="{22768E22-9D74-47B7-B59C-5151A3E3F522}" destId="{CC2149CE-D6E5-44BE-9B68-1C7919C0CA11}" srcOrd="0" destOrd="0" presId="urn:microsoft.com/office/officeart/2005/8/layout/radial2"/>
    <dgm:cxn modelId="{9C1CCC12-B2E8-437D-A153-8E126764A353}" type="presParOf" srcId="{22768E22-9D74-47B7-B59C-5151A3E3F522}" destId="{ED667D2D-8761-468E-8127-728E2441C9D2}" srcOrd="1" destOrd="0" presId="urn:microsoft.com/office/officeart/2005/8/layout/radial2"/>
    <dgm:cxn modelId="{1A194596-F63D-4EAA-A44B-6D5C4704D9B2}" type="presParOf" srcId="{74B20B08-2B66-480B-B721-364F80AA52A4}" destId="{589BA5F1-7F88-4594-BB09-B10CCD08D2FB}" srcOrd="5" destOrd="0" presId="urn:microsoft.com/office/officeart/2005/8/layout/radial2"/>
    <dgm:cxn modelId="{739C90EE-1AC7-4A88-92B0-C3B135FAC2C8}" type="presParOf" srcId="{74B20B08-2B66-480B-B721-364F80AA52A4}" destId="{2BF686C6-1BA9-465E-8C63-095D4283ED35}" srcOrd="6" destOrd="0" presId="urn:microsoft.com/office/officeart/2005/8/layout/radial2"/>
    <dgm:cxn modelId="{5B0C16B1-59E6-48F7-A693-67481AFD2740}" type="presParOf" srcId="{2BF686C6-1BA9-465E-8C63-095D4283ED35}" destId="{BCBA8321-D584-4D39-AC92-BCAF922492AD}" srcOrd="0" destOrd="0" presId="urn:microsoft.com/office/officeart/2005/8/layout/radial2"/>
    <dgm:cxn modelId="{55B645C9-936D-435A-8F00-C5B29F4B7983}" type="presParOf" srcId="{2BF686C6-1BA9-465E-8C63-095D4283ED35}" destId="{9AAE6B82-640E-4644-81A4-F8F6A5179797}" srcOrd="1" destOrd="0" presId="urn:microsoft.com/office/officeart/2005/8/layout/radial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1F93A7-E15E-4864-AB40-421DAD3DE88B}" type="doc">
      <dgm:prSet loTypeId="urn:microsoft.com/office/officeart/2005/8/layout/radial2" loCatId="relationship" qsTypeId="urn:microsoft.com/office/officeart/2005/8/quickstyle/simple1" qsCatId="simple" csTypeId="urn:microsoft.com/office/officeart/2005/8/colors/accent1_1" csCatId="accent1" phldr="1"/>
      <dgm:spPr/>
      <dgm:t>
        <a:bodyPr/>
        <a:lstStyle/>
        <a:p>
          <a:endParaRPr lang="en-US"/>
        </a:p>
      </dgm:t>
    </dgm:pt>
    <dgm:pt modelId="{5269B0E7-98EA-4988-A21E-172388231330}">
      <dgm:prSet phldrT="[Text]"/>
      <dgm:spPr/>
      <dgm:t>
        <a:bodyPr/>
        <a:lstStyle/>
        <a:p>
          <a:r>
            <a:rPr lang="en-US" dirty="0" smtClean="0"/>
            <a:t>Education</a:t>
          </a:r>
          <a:endParaRPr lang="en-US" dirty="0"/>
        </a:p>
      </dgm:t>
    </dgm:pt>
    <dgm:pt modelId="{82E7212D-1EE6-4CC9-BC46-FFF3B0906EE0}" type="parTrans" cxnId="{19878DAA-6339-40CB-8D8C-2DC23A174E48}">
      <dgm:prSet/>
      <dgm:spPr/>
      <dgm:t>
        <a:bodyPr/>
        <a:lstStyle/>
        <a:p>
          <a:endParaRPr lang="en-US"/>
        </a:p>
      </dgm:t>
    </dgm:pt>
    <dgm:pt modelId="{643B6E8F-6CE2-4E20-8553-A13F7B39C773}" type="sibTrans" cxnId="{19878DAA-6339-40CB-8D8C-2DC23A174E48}">
      <dgm:prSet/>
      <dgm:spPr/>
      <dgm:t>
        <a:bodyPr/>
        <a:lstStyle/>
        <a:p>
          <a:endParaRPr lang="en-US"/>
        </a:p>
      </dgm:t>
    </dgm:pt>
    <dgm:pt modelId="{D14043BB-B908-4F80-8912-C748C0D71AB2}">
      <dgm:prSet phldrT="[Text]"/>
      <dgm:spPr/>
      <dgm:t>
        <a:bodyPr/>
        <a:lstStyle/>
        <a:p>
          <a:r>
            <a:rPr lang="en-US" dirty="0" smtClean="0">
              <a:solidFill>
                <a:schemeClr val="bg2">
                  <a:lumMod val="75000"/>
                </a:schemeClr>
              </a:solidFill>
            </a:rPr>
            <a:t>Abuse/impact</a:t>
          </a:r>
          <a:endParaRPr lang="en-US" dirty="0">
            <a:solidFill>
              <a:schemeClr val="bg2">
                <a:lumMod val="75000"/>
              </a:schemeClr>
            </a:solidFill>
          </a:endParaRPr>
        </a:p>
      </dgm:t>
    </dgm:pt>
    <dgm:pt modelId="{DDE6F6F2-5B59-4444-87C1-36A92F21F9F7}" type="parTrans" cxnId="{318FC9D5-D2EB-4EAB-A6A4-2CC4EBF463C4}">
      <dgm:prSet/>
      <dgm:spPr/>
      <dgm:t>
        <a:bodyPr/>
        <a:lstStyle/>
        <a:p>
          <a:endParaRPr lang="en-US"/>
        </a:p>
      </dgm:t>
    </dgm:pt>
    <dgm:pt modelId="{1C40E94A-A50B-40CC-8F6C-BFEFD8BE53C6}" type="sibTrans" cxnId="{318FC9D5-D2EB-4EAB-A6A4-2CC4EBF463C4}">
      <dgm:prSet/>
      <dgm:spPr/>
      <dgm:t>
        <a:bodyPr/>
        <a:lstStyle/>
        <a:p>
          <a:endParaRPr lang="en-US"/>
        </a:p>
      </dgm:t>
    </dgm:pt>
    <dgm:pt modelId="{5C0A2E60-8C60-492D-963A-35625675EAB0}">
      <dgm:prSet phldrT="[Text]"/>
      <dgm:spPr/>
      <dgm:t>
        <a:bodyPr/>
        <a:lstStyle/>
        <a:p>
          <a:r>
            <a:rPr lang="en-US" dirty="0" smtClean="0">
              <a:solidFill>
                <a:schemeClr val="bg2">
                  <a:lumMod val="75000"/>
                </a:schemeClr>
              </a:solidFill>
            </a:rPr>
            <a:t>Abusers</a:t>
          </a:r>
          <a:endParaRPr lang="en-US" dirty="0">
            <a:solidFill>
              <a:schemeClr val="bg2">
                <a:lumMod val="75000"/>
              </a:schemeClr>
            </a:solidFill>
          </a:endParaRPr>
        </a:p>
      </dgm:t>
    </dgm:pt>
    <dgm:pt modelId="{D4D7E49E-EB08-4715-A9DB-08F23A108317}" type="parTrans" cxnId="{2627FEEE-24AE-4A01-AD60-DAA7D65DF509}">
      <dgm:prSet/>
      <dgm:spPr/>
      <dgm:t>
        <a:bodyPr/>
        <a:lstStyle/>
        <a:p>
          <a:endParaRPr lang="en-US"/>
        </a:p>
      </dgm:t>
    </dgm:pt>
    <dgm:pt modelId="{3C05466F-EC4E-4F0B-978E-4CF0E66F610E}" type="sibTrans" cxnId="{2627FEEE-24AE-4A01-AD60-DAA7D65DF509}">
      <dgm:prSet/>
      <dgm:spPr/>
      <dgm:t>
        <a:bodyPr/>
        <a:lstStyle/>
        <a:p>
          <a:endParaRPr lang="en-US"/>
        </a:p>
      </dgm:t>
    </dgm:pt>
    <dgm:pt modelId="{4A5305BA-6E5B-464C-96C3-C33467B3B7A7}">
      <dgm:prSet phldrT="[Text]"/>
      <dgm:spPr/>
      <dgm:t>
        <a:bodyPr/>
        <a:lstStyle/>
        <a:p>
          <a:r>
            <a:rPr lang="en-US" b="1" dirty="0" smtClean="0"/>
            <a:t>Policy</a:t>
          </a:r>
          <a:endParaRPr lang="en-US" b="1" dirty="0"/>
        </a:p>
      </dgm:t>
    </dgm:pt>
    <dgm:pt modelId="{1AD2BE1B-ACB0-4F57-9001-9F655B65E110}" type="parTrans" cxnId="{49F7D5F8-3C39-42D4-924C-2096F215E3FA}">
      <dgm:prSet/>
      <dgm:spPr/>
      <dgm:t>
        <a:bodyPr/>
        <a:lstStyle/>
        <a:p>
          <a:endParaRPr lang="en-US"/>
        </a:p>
      </dgm:t>
    </dgm:pt>
    <dgm:pt modelId="{E7256619-A59F-41E3-93F5-969E0341DCC1}" type="sibTrans" cxnId="{49F7D5F8-3C39-42D4-924C-2096F215E3FA}">
      <dgm:prSet/>
      <dgm:spPr/>
      <dgm:t>
        <a:bodyPr/>
        <a:lstStyle/>
        <a:p>
          <a:endParaRPr lang="en-US"/>
        </a:p>
      </dgm:t>
    </dgm:pt>
    <dgm:pt modelId="{AE493B04-0BED-4F71-9429-68C610137673}">
      <dgm:prSet phldrT="[Text]" custT="1"/>
      <dgm:spPr/>
      <dgm:t>
        <a:bodyPr/>
        <a:lstStyle/>
        <a:p>
          <a:r>
            <a:rPr lang="en-US" sz="2800" b="1" dirty="0" smtClean="0"/>
            <a:t>Allegations</a:t>
          </a:r>
          <a:endParaRPr lang="en-US" sz="2800" b="1" dirty="0"/>
        </a:p>
      </dgm:t>
    </dgm:pt>
    <dgm:pt modelId="{6E3C247E-E610-4804-A9A1-BB444A4FE31E}" type="parTrans" cxnId="{666D1887-E947-474F-A1F0-23EDD4376DFD}">
      <dgm:prSet/>
      <dgm:spPr/>
      <dgm:t>
        <a:bodyPr/>
        <a:lstStyle/>
        <a:p>
          <a:endParaRPr lang="en-US"/>
        </a:p>
      </dgm:t>
    </dgm:pt>
    <dgm:pt modelId="{DAA0FC8C-3624-46F3-B689-F71975638A43}" type="sibTrans" cxnId="{666D1887-E947-474F-A1F0-23EDD4376DFD}">
      <dgm:prSet/>
      <dgm:spPr/>
      <dgm:t>
        <a:bodyPr/>
        <a:lstStyle/>
        <a:p>
          <a:endParaRPr lang="en-US"/>
        </a:p>
      </dgm:t>
    </dgm:pt>
    <dgm:pt modelId="{A041CFAD-F84D-49B5-A1C9-6E908D87DB69}">
      <dgm:prSet phldrT="[Text]"/>
      <dgm:spPr/>
      <dgm:t>
        <a:bodyPr/>
        <a:lstStyle/>
        <a:p>
          <a:r>
            <a:rPr lang="en-US" sz="2400" b="0" dirty="0" smtClean="0"/>
            <a:t>Prevention</a:t>
          </a:r>
          <a:endParaRPr lang="en-US" sz="2400" b="0" dirty="0"/>
        </a:p>
      </dgm:t>
    </dgm:pt>
    <dgm:pt modelId="{DF0E2A3F-B0C9-448B-8B32-D50DE585779F}" type="parTrans" cxnId="{F9DCF830-44F8-4489-99F2-357847C8C532}">
      <dgm:prSet/>
      <dgm:spPr/>
      <dgm:t>
        <a:bodyPr/>
        <a:lstStyle/>
        <a:p>
          <a:endParaRPr lang="en-US"/>
        </a:p>
      </dgm:t>
    </dgm:pt>
    <dgm:pt modelId="{77280A77-993A-4BB5-BF41-615449A65111}" type="sibTrans" cxnId="{F9DCF830-44F8-4489-99F2-357847C8C532}">
      <dgm:prSet/>
      <dgm:spPr/>
      <dgm:t>
        <a:bodyPr/>
        <a:lstStyle/>
        <a:p>
          <a:endParaRPr lang="en-US"/>
        </a:p>
      </dgm:t>
    </dgm:pt>
    <dgm:pt modelId="{B3071B25-51C9-462F-9DB8-995001798C3C}">
      <dgm:prSet phldrT="[Text]"/>
      <dgm:spPr/>
      <dgm:t>
        <a:bodyPr/>
        <a:lstStyle/>
        <a:p>
          <a:r>
            <a:rPr lang="en-US" dirty="0" smtClean="0"/>
            <a:t>Ministry</a:t>
          </a:r>
          <a:endParaRPr lang="en-US" dirty="0"/>
        </a:p>
      </dgm:t>
    </dgm:pt>
    <dgm:pt modelId="{3ADFBBA2-78E7-4A68-BBCF-6C8D36EF6DDB}" type="parTrans" cxnId="{543F5846-2188-4C36-85BC-666C3BB625A3}">
      <dgm:prSet/>
      <dgm:spPr/>
      <dgm:t>
        <a:bodyPr/>
        <a:lstStyle/>
        <a:p>
          <a:endParaRPr lang="en-US"/>
        </a:p>
      </dgm:t>
    </dgm:pt>
    <dgm:pt modelId="{4A602F55-61CE-4FA8-A70C-3739E2010BFE}" type="sibTrans" cxnId="{543F5846-2188-4C36-85BC-666C3BB625A3}">
      <dgm:prSet/>
      <dgm:spPr/>
      <dgm:t>
        <a:bodyPr/>
        <a:lstStyle/>
        <a:p>
          <a:endParaRPr lang="en-US"/>
        </a:p>
      </dgm:t>
    </dgm:pt>
    <dgm:pt modelId="{031A0542-6AB2-493F-8076-228BEFE73D65}">
      <dgm:prSet phldrT="[Text]"/>
      <dgm:spPr/>
      <dgm:t>
        <a:bodyPr/>
        <a:lstStyle/>
        <a:p>
          <a:r>
            <a:rPr lang="en-US" dirty="0" smtClean="0">
              <a:solidFill>
                <a:schemeClr val="bg2">
                  <a:lumMod val="75000"/>
                </a:schemeClr>
              </a:solidFill>
            </a:rPr>
            <a:t>Victim/family</a:t>
          </a:r>
          <a:endParaRPr lang="en-US" dirty="0">
            <a:solidFill>
              <a:schemeClr val="bg2">
                <a:lumMod val="75000"/>
              </a:schemeClr>
            </a:solidFill>
          </a:endParaRPr>
        </a:p>
      </dgm:t>
    </dgm:pt>
    <dgm:pt modelId="{95B240A7-957D-4A94-907C-DA33C714A5E1}" type="parTrans" cxnId="{48424F99-ECCB-4C36-85AE-A05554D45958}">
      <dgm:prSet/>
      <dgm:spPr/>
      <dgm:t>
        <a:bodyPr/>
        <a:lstStyle/>
        <a:p>
          <a:endParaRPr lang="en-US"/>
        </a:p>
      </dgm:t>
    </dgm:pt>
    <dgm:pt modelId="{248C56F4-A095-43E8-A56F-C638F96BF65E}" type="sibTrans" cxnId="{48424F99-ECCB-4C36-85AE-A05554D45958}">
      <dgm:prSet/>
      <dgm:spPr/>
      <dgm:t>
        <a:bodyPr/>
        <a:lstStyle/>
        <a:p>
          <a:endParaRPr lang="en-US"/>
        </a:p>
      </dgm:t>
    </dgm:pt>
    <dgm:pt modelId="{9004B06F-EA08-4E8A-B099-0F1FE8F9D41F}">
      <dgm:prSet phldrT="[Text]"/>
      <dgm:spPr/>
      <dgm:t>
        <a:bodyPr/>
        <a:lstStyle/>
        <a:p>
          <a:r>
            <a:rPr lang="en-US" dirty="0" smtClean="0">
              <a:solidFill>
                <a:schemeClr val="bg2">
                  <a:lumMod val="75000"/>
                </a:schemeClr>
              </a:solidFill>
            </a:rPr>
            <a:t>Offender/family</a:t>
          </a:r>
          <a:endParaRPr lang="en-US" dirty="0">
            <a:solidFill>
              <a:schemeClr val="bg2">
                <a:lumMod val="75000"/>
              </a:schemeClr>
            </a:solidFill>
          </a:endParaRPr>
        </a:p>
      </dgm:t>
    </dgm:pt>
    <dgm:pt modelId="{90915D44-EA4A-459F-86C1-742DACD4D6DB}" type="parTrans" cxnId="{822A8EC4-4052-4328-9742-F7EA2CAD0FB4}">
      <dgm:prSet/>
      <dgm:spPr/>
      <dgm:t>
        <a:bodyPr/>
        <a:lstStyle/>
        <a:p>
          <a:endParaRPr lang="en-US"/>
        </a:p>
      </dgm:t>
    </dgm:pt>
    <dgm:pt modelId="{915B7716-0757-4D52-B660-D2ACA89DC770}" type="sibTrans" cxnId="{822A8EC4-4052-4328-9742-F7EA2CAD0FB4}">
      <dgm:prSet/>
      <dgm:spPr/>
      <dgm:t>
        <a:bodyPr/>
        <a:lstStyle/>
        <a:p>
          <a:endParaRPr lang="en-US"/>
        </a:p>
      </dgm:t>
    </dgm:pt>
    <dgm:pt modelId="{813D1D25-32F4-4BBD-A7D3-EF7517DF80CD}">
      <dgm:prSet phldrT="[Text]"/>
      <dgm:spPr/>
      <dgm:t>
        <a:bodyPr/>
        <a:lstStyle/>
        <a:p>
          <a:r>
            <a:rPr lang="en-US" dirty="0" smtClean="0">
              <a:solidFill>
                <a:schemeClr val="bg2">
                  <a:lumMod val="75000"/>
                </a:schemeClr>
              </a:solidFill>
            </a:rPr>
            <a:t>Community</a:t>
          </a:r>
          <a:endParaRPr lang="en-US" dirty="0">
            <a:solidFill>
              <a:schemeClr val="bg2">
                <a:lumMod val="75000"/>
              </a:schemeClr>
            </a:solidFill>
          </a:endParaRPr>
        </a:p>
      </dgm:t>
    </dgm:pt>
    <dgm:pt modelId="{261F89C4-1804-430D-93B0-2A639E48008D}" type="parTrans" cxnId="{CE90B04B-5BFA-4A64-9FC9-E40DC4FF771F}">
      <dgm:prSet/>
      <dgm:spPr/>
      <dgm:t>
        <a:bodyPr/>
        <a:lstStyle/>
        <a:p>
          <a:endParaRPr lang="en-US"/>
        </a:p>
      </dgm:t>
    </dgm:pt>
    <dgm:pt modelId="{E47EEED4-B203-4654-BBCF-EA48EB2CD814}" type="sibTrans" cxnId="{CE90B04B-5BFA-4A64-9FC9-E40DC4FF771F}">
      <dgm:prSet/>
      <dgm:spPr/>
      <dgm:t>
        <a:bodyPr/>
        <a:lstStyle/>
        <a:p>
          <a:endParaRPr lang="en-US"/>
        </a:p>
      </dgm:t>
    </dgm:pt>
    <dgm:pt modelId="{3E58D26D-63A8-48CA-BB54-3FDA98128D6D}">
      <dgm:prSet phldrT="[Text]"/>
      <dgm:spPr/>
      <dgm:t>
        <a:bodyPr/>
        <a:lstStyle/>
        <a:p>
          <a:r>
            <a:rPr lang="en-US" sz="2400" b="0" dirty="0" smtClean="0"/>
            <a:t>Assessment</a:t>
          </a:r>
          <a:endParaRPr lang="en-US" sz="2400" b="0" dirty="0"/>
        </a:p>
      </dgm:t>
    </dgm:pt>
    <dgm:pt modelId="{CCC41777-E505-4470-A97E-C3A196FF6744}" type="parTrans" cxnId="{598DF34C-50D4-4C51-8236-D40430E1883F}">
      <dgm:prSet/>
      <dgm:spPr/>
      <dgm:t>
        <a:bodyPr/>
        <a:lstStyle/>
        <a:p>
          <a:endParaRPr lang="en-US"/>
        </a:p>
      </dgm:t>
    </dgm:pt>
    <dgm:pt modelId="{656542E8-C4E4-418A-8094-4F7153E56065}" type="sibTrans" cxnId="{598DF34C-50D4-4C51-8236-D40430E1883F}">
      <dgm:prSet/>
      <dgm:spPr/>
      <dgm:t>
        <a:bodyPr/>
        <a:lstStyle/>
        <a:p>
          <a:endParaRPr lang="en-US"/>
        </a:p>
      </dgm:t>
    </dgm:pt>
    <dgm:pt modelId="{67459622-0A5D-4B63-8F81-C390910205D2}" type="pres">
      <dgm:prSet presAssocID="{E21F93A7-E15E-4864-AB40-421DAD3DE88B}" presName="composite" presStyleCnt="0">
        <dgm:presLayoutVars>
          <dgm:chMax val="5"/>
          <dgm:dir/>
          <dgm:animLvl val="ctr"/>
          <dgm:resizeHandles val="exact"/>
        </dgm:presLayoutVars>
      </dgm:prSet>
      <dgm:spPr/>
      <dgm:t>
        <a:bodyPr/>
        <a:lstStyle/>
        <a:p>
          <a:endParaRPr lang="en-US"/>
        </a:p>
      </dgm:t>
    </dgm:pt>
    <dgm:pt modelId="{74B20B08-2B66-480B-B721-364F80AA52A4}" type="pres">
      <dgm:prSet presAssocID="{E21F93A7-E15E-4864-AB40-421DAD3DE88B}" presName="cycle" presStyleCnt="0"/>
      <dgm:spPr/>
    </dgm:pt>
    <dgm:pt modelId="{EB14515A-C2A1-434F-BE5C-37F04045848B}" type="pres">
      <dgm:prSet presAssocID="{E21F93A7-E15E-4864-AB40-421DAD3DE88B}" presName="centerShape" presStyleCnt="0"/>
      <dgm:spPr/>
    </dgm:pt>
    <dgm:pt modelId="{E4FDB12B-0D39-4C75-B112-179FD83A0CF7}" type="pres">
      <dgm:prSet presAssocID="{E21F93A7-E15E-4864-AB40-421DAD3DE88B}" presName="connSite" presStyleLbl="node1" presStyleIdx="0" presStyleCnt="4"/>
      <dgm:spPr/>
    </dgm:pt>
    <dgm:pt modelId="{BE496DDE-845B-4EE6-A3C1-63A49B4B22D8}" type="pres">
      <dgm:prSet presAssocID="{E21F93A7-E15E-4864-AB40-421DAD3DE88B}" presName="visible" presStyleLbl="node1" presStyleIdx="0" presStyleCnt="4" custScaleX="161725" custLinFactNeighborX="-24835" custLinFactNeighborY="3207"/>
      <dgm:spPr>
        <a:blipFill rotWithShape="0">
          <a:blip xmlns:r="http://schemas.openxmlformats.org/officeDocument/2006/relationships" r:embed="rId1"/>
          <a:stretch>
            <a:fillRect/>
          </a:stretch>
        </a:blipFill>
      </dgm:spPr>
    </dgm:pt>
    <dgm:pt modelId="{D37F8891-025D-4DB4-B77F-A8101A17DECD}" type="pres">
      <dgm:prSet presAssocID="{82E7212D-1EE6-4CC9-BC46-FFF3B0906EE0}" presName="Name25" presStyleLbl="parChTrans1D1" presStyleIdx="0" presStyleCnt="3"/>
      <dgm:spPr/>
      <dgm:t>
        <a:bodyPr/>
        <a:lstStyle/>
        <a:p>
          <a:endParaRPr lang="en-US"/>
        </a:p>
      </dgm:t>
    </dgm:pt>
    <dgm:pt modelId="{03091957-0DC4-401E-9155-B245381F8613}" type="pres">
      <dgm:prSet presAssocID="{5269B0E7-98EA-4988-A21E-172388231330}" presName="node" presStyleCnt="0"/>
      <dgm:spPr/>
    </dgm:pt>
    <dgm:pt modelId="{B76AC72F-D916-4F72-A529-D7988F95CEBF}" type="pres">
      <dgm:prSet presAssocID="{5269B0E7-98EA-4988-A21E-172388231330}" presName="parentNode" presStyleLbl="node1" presStyleIdx="1" presStyleCnt="4">
        <dgm:presLayoutVars>
          <dgm:chMax val="1"/>
          <dgm:bulletEnabled val="1"/>
        </dgm:presLayoutVars>
      </dgm:prSet>
      <dgm:spPr/>
      <dgm:t>
        <a:bodyPr/>
        <a:lstStyle/>
        <a:p>
          <a:endParaRPr lang="en-US"/>
        </a:p>
      </dgm:t>
    </dgm:pt>
    <dgm:pt modelId="{F4DFCF82-3ACA-40B3-99FB-9D347369D2BD}" type="pres">
      <dgm:prSet presAssocID="{5269B0E7-98EA-4988-A21E-172388231330}" presName="childNode" presStyleLbl="revTx" presStyleIdx="0" presStyleCnt="3">
        <dgm:presLayoutVars>
          <dgm:bulletEnabled val="1"/>
        </dgm:presLayoutVars>
      </dgm:prSet>
      <dgm:spPr/>
      <dgm:t>
        <a:bodyPr/>
        <a:lstStyle/>
        <a:p>
          <a:endParaRPr lang="en-US"/>
        </a:p>
      </dgm:t>
    </dgm:pt>
    <dgm:pt modelId="{1E460969-4F03-4A23-A752-A093F0C18817}" type="pres">
      <dgm:prSet presAssocID="{1AD2BE1B-ACB0-4F57-9001-9F655B65E110}" presName="Name25" presStyleLbl="parChTrans1D1" presStyleIdx="1" presStyleCnt="3"/>
      <dgm:spPr/>
      <dgm:t>
        <a:bodyPr/>
        <a:lstStyle/>
        <a:p>
          <a:endParaRPr lang="en-US"/>
        </a:p>
      </dgm:t>
    </dgm:pt>
    <dgm:pt modelId="{22768E22-9D74-47B7-B59C-5151A3E3F522}" type="pres">
      <dgm:prSet presAssocID="{4A5305BA-6E5B-464C-96C3-C33467B3B7A7}" presName="node" presStyleCnt="0"/>
      <dgm:spPr/>
    </dgm:pt>
    <dgm:pt modelId="{CC2149CE-D6E5-44BE-9B68-1C7919C0CA11}" type="pres">
      <dgm:prSet presAssocID="{4A5305BA-6E5B-464C-96C3-C33467B3B7A7}" presName="parentNode" presStyleLbl="node1" presStyleIdx="2" presStyleCnt="4">
        <dgm:presLayoutVars>
          <dgm:chMax val="1"/>
          <dgm:bulletEnabled val="1"/>
        </dgm:presLayoutVars>
      </dgm:prSet>
      <dgm:spPr/>
      <dgm:t>
        <a:bodyPr/>
        <a:lstStyle/>
        <a:p>
          <a:endParaRPr lang="en-US"/>
        </a:p>
      </dgm:t>
    </dgm:pt>
    <dgm:pt modelId="{ED667D2D-8761-468E-8127-728E2441C9D2}" type="pres">
      <dgm:prSet presAssocID="{4A5305BA-6E5B-464C-96C3-C33467B3B7A7}" presName="childNode" presStyleLbl="revTx" presStyleIdx="1" presStyleCnt="3">
        <dgm:presLayoutVars>
          <dgm:bulletEnabled val="1"/>
        </dgm:presLayoutVars>
      </dgm:prSet>
      <dgm:spPr/>
      <dgm:t>
        <a:bodyPr/>
        <a:lstStyle/>
        <a:p>
          <a:endParaRPr lang="en-US"/>
        </a:p>
      </dgm:t>
    </dgm:pt>
    <dgm:pt modelId="{589BA5F1-7F88-4594-BB09-B10CCD08D2FB}" type="pres">
      <dgm:prSet presAssocID="{3ADFBBA2-78E7-4A68-BBCF-6C8D36EF6DDB}" presName="Name25" presStyleLbl="parChTrans1D1" presStyleIdx="2" presStyleCnt="3"/>
      <dgm:spPr/>
      <dgm:t>
        <a:bodyPr/>
        <a:lstStyle/>
        <a:p>
          <a:endParaRPr lang="en-US"/>
        </a:p>
      </dgm:t>
    </dgm:pt>
    <dgm:pt modelId="{2BF686C6-1BA9-465E-8C63-095D4283ED35}" type="pres">
      <dgm:prSet presAssocID="{B3071B25-51C9-462F-9DB8-995001798C3C}" presName="node" presStyleCnt="0"/>
      <dgm:spPr/>
    </dgm:pt>
    <dgm:pt modelId="{BCBA8321-D584-4D39-AC92-BCAF922492AD}" type="pres">
      <dgm:prSet presAssocID="{B3071B25-51C9-462F-9DB8-995001798C3C}" presName="parentNode" presStyleLbl="node1" presStyleIdx="3" presStyleCnt="4">
        <dgm:presLayoutVars>
          <dgm:chMax val="1"/>
          <dgm:bulletEnabled val="1"/>
        </dgm:presLayoutVars>
      </dgm:prSet>
      <dgm:spPr/>
      <dgm:t>
        <a:bodyPr/>
        <a:lstStyle/>
        <a:p>
          <a:endParaRPr lang="en-US"/>
        </a:p>
      </dgm:t>
    </dgm:pt>
    <dgm:pt modelId="{9AAE6B82-640E-4644-81A4-F8F6A5179797}" type="pres">
      <dgm:prSet presAssocID="{B3071B25-51C9-462F-9DB8-995001798C3C}" presName="childNode" presStyleLbl="revTx" presStyleIdx="2" presStyleCnt="3">
        <dgm:presLayoutVars>
          <dgm:bulletEnabled val="1"/>
        </dgm:presLayoutVars>
      </dgm:prSet>
      <dgm:spPr/>
      <dgm:t>
        <a:bodyPr/>
        <a:lstStyle/>
        <a:p>
          <a:endParaRPr lang="en-US"/>
        </a:p>
      </dgm:t>
    </dgm:pt>
  </dgm:ptLst>
  <dgm:cxnLst>
    <dgm:cxn modelId="{45650940-7802-4F18-9824-16D75CFD9F90}" type="presOf" srcId="{1AD2BE1B-ACB0-4F57-9001-9F655B65E110}" destId="{1E460969-4F03-4A23-A752-A093F0C18817}" srcOrd="0" destOrd="0" presId="urn:microsoft.com/office/officeart/2005/8/layout/radial2"/>
    <dgm:cxn modelId="{C4281C06-8024-427F-8072-4F54CD9BD902}" type="presOf" srcId="{A041CFAD-F84D-49B5-A1C9-6E908D87DB69}" destId="{ED667D2D-8761-468E-8127-728E2441C9D2}" srcOrd="0" destOrd="1" presId="urn:microsoft.com/office/officeart/2005/8/layout/radial2"/>
    <dgm:cxn modelId="{48424F99-ECCB-4C36-85AE-A05554D45958}" srcId="{B3071B25-51C9-462F-9DB8-995001798C3C}" destId="{031A0542-6AB2-493F-8076-228BEFE73D65}" srcOrd="0" destOrd="0" parTransId="{95B240A7-957D-4A94-907C-DA33C714A5E1}" sibTransId="{248C56F4-A095-43E8-A56F-C638F96BF65E}"/>
    <dgm:cxn modelId="{6BD74F45-D9B4-4331-BEB8-B0221B39FB40}" type="presOf" srcId="{E21F93A7-E15E-4864-AB40-421DAD3DE88B}" destId="{67459622-0A5D-4B63-8F81-C390910205D2}" srcOrd="0" destOrd="0" presId="urn:microsoft.com/office/officeart/2005/8/layout/radial2"/>
    <dgm:cxn modelId="{813F987D-B1D7-4612-BD9F-8DA4C660E386}" type="presOf" srcId="{031A0542-6AB2-493F-8076-228BEFE73D65}" destId="{9AAE6B82-640E-4644-81A4-F8F6A5179797}" srcOrd="0" destOrd="0" presId="urn:microsoft.com/office/officeart/2005/8/layout/radial2"/>
    <dgm:cxn modelId="{318FC9D5-D2EB-4EAB-A6A4-2CC4EBF463C4}" srcId="{5269B0E7-98EA-4988-A21E-172388231330}" destId="{D14043BB-B908-4F80-8912-C748C0D71AB2}" srcOrd="0" destOrd="0" parTransId="{DDE6F6F2-5B59-4444-87C1-36A92F21F9F7}" sibTransId="{1C40E94A-A50B-40CC-8F6C-BFEFD8BE53C6}"/>
    <dgm:cxn modelId="{49106C8D-3B0E-40D3-B264-03856F544445}" type="presOf" srcId="{82E7212D-1EE6-4CC9-BC46-FFF3B0906EE0}" destId="{D37F8891-025D-4DB4-B77F-A8101A17DECD}" srcOrd="0" destOrd="0" presId="urn:microsoft.com/office/officeart/2005/8/layout/radial2"/>
    <dgm:cxn modelId="{6E0399C2-192A-4B24-948C-6AC8726FED69}" type="presOf" srcId="{813D1D25-32F4-4BBD-A7D3-EF7517DF80CD}" destId="{9AAE6B82-640E-4644-81A4-F8F6A5179797}" srcOrd="0" destOrd="2" presId="urn:microsoft.com/office/officeart/2005/8/layout/radial2"/>
    <dgm:cxn modelId="{CE90B04B-5BFA-4A64-9FC9-E40DC4FF771F}" srcId="{B3071B25-51C9-462F-9DB8-995001798C3C}" destId="{813D1D25-32F4-4BBD-A7D3-EF7517DF80CD}" srcOrd="2" destOrd="0" parTransId="{261F89C4-1804-430D-93B0-2A639E48008D}" sibTransId="{E47EEED4-B203-4654-BBCF-EA48EB2CD814}"/>
    <dgm:cxn modelId="{D498786D-B7FB-4C44-A152-F5D6F9858BF9}" type="presOf" srcId="{3E58D26D-63A8-48CA-BB54-3FDA98128D6D}" destId="{ED667D2D-8761-468E-8127-728E2441C9D2}" srcOrd="0" destOrd="2" presId="urn:microsoft.com/office/officeart/2005/8/layout/radial2"/>
    <dgm:cxn modelId="{F9DCF830-44F8-4489-99F2-357847C8C532}" srcId="{4A5305BA-6E5B-464C-96C3-C33467B3B7A7}" destId="{A041CFAD-F84D-49B5-A1C9-6E908D87DB69}" srcOrd="1" destOrd="0" parTransId="{DF0E2A3F-B0C9-448B-8B32-D50DE585779F}" sibTransId="{77280A77-993A-4BB5-BF41-615449A65111}"/>
    <dgm:cxn modelId="{A4A489A5-134D-4C8A-9B3D-1CE961CB0629}" type="presOf" srcId="{3ADFBBA2-78E7-4A68-BBCF-6C8D36EF6DDB}" destId="{589BA5F1-7F88-4594-BB09-B10CCD08D2FB}" srcOrd="0" destOrd="0" presId="urn:microsoft.com/office/officeart/2005/8/layout/radial2"/>
    <dgm:cxn modelId="{E1A7AC62-1225-4B8E-8462-A92F9D076086}" type="presOf" srcId="{4A5305BA-6E5B-464C-96C3-C33467B3B7A7}" destId="{CC2149CE-D6E5-44BE-9B68-1C7919C0CA11}" srcOrd="0" destOrd="0" presId="urn:microsoft.com/office/officeart/2005/8/layout/radial2"/>
    <dgm:cxn modelId="{54DD97C7-113A-47FE-BB70-125B816B7D43}" type="presOf" srcId="{5C0A2E60-8C60-492D-963A-35625675EAB0}" destId="{F4DFCF82-3ACA-40B3-99FB-9D347369D2BD}" srcOrd="0" destOrd="1" presId="urn:microsoft.com/office/officeart/2005/8/layout/radial2"/>
    <dgm:cxn modelId="{0BBC5245-2A4F-4DB7-A41D-82AF32B17C2A}" type="presOf" srcId="{B3071B25-51C9-462F-9DB8-995001798C3C}" destId="{BCBA8321-D584-4D39-AC92-BCAF922492AD}" srcOrd="0" destOrd="0" presId="urn:microsoft.com/office/officeart/2005/8/layout/radial2"/>
    <dgm:cxn modelId="{19878DAA-6339-40CB-8D8C-2DC23A174E48}" srcId="{E21F93A7-E15E-4864-AB40-421DAD3DE88B}" destId="{5269B0E7-98EA-4988-A21E-172388231330}" srcOrd="0" destOrd="0" parTransId="{82E7212D-1EE6-4CC9-BC46-FFF3B0906EE0}" sibTransId="{643B6E8F-6CE2-4E20-8553-A13F7B39C773}"/>
    <dgm:cxn modelId="{822A8EC4-4052-4328-9742-F7EA2CAD0FB4}" srcId="{B3071B25-51C9-462F-9DB8-995001798C3C}" destId="{9004B06F-EA08-4E8A-B099-0F1FE8F9D41F}" srcOrd="1" destOrd="0" parTransId="{90915D44-EA4A-459F-86C1-742DACD4D6DB}" sibTransId="{915B7716-0757-4D52-B660-D2ACA89DC770}"/>
    <dgm:cxn modelId="{B505EC31-422E-4CF8-A5C9-8CE3AB7BD2A3}" type="presOf" srcId="{AE493B04-0BED-4F71-9429-68C610137673}" destId="{ED667D2D-8761-468E-8127-728E2441C9D2}" srcOrd="0" destOrd="0" presId="urn:microsoft.com/office/officeart/2005/8/layout/radial2"/>
    <dgm:cxn modelId="{A43D6C3C-B888-440D-84B2-49A5F70990E2}" type="presOf" srcId="{D14043BB-B908-4F80-8912-C748C0D71AB2}" destId="{F4DFCF82-3ACA-40B3-99FB-9D347369D2BD}" srcOrd="0" destOrd="0" presId="urn:microsoft.com/office/officeart/2005/8/layout/radial2"/>
    <dgm:cxn modelId="{543F5846-2188-4C36-85BC-666C3BB625A3}" srcId="{E21F93A7-E15E-4864-AB40-421DAD3DE88B}" destId="{B3071B25-51C9-462F-9DB8-995001798C3C}" srcOrd="2" destOrd="0" parTransId="{3ADFBBA2-78E7-4A68-BBCF-6C8D36EF6DDB}" sibTransId="{4A602F55-61CE-4FA8-A70C-3739E2010BFE}"/>
    <dgm:cxn modelId="{2627FEEE-24AE-4A01-AD60-DAA7D65DF509}" srcId="{5269B0E7-98EA-4988-A21E-172388231330}" destId="{5C0A2E60-8C60-492D-963A-35625675EAB0}" srcOrd="1" destOrd="0" parTransId="{D4D7E49E-EB08-4715-A9DB-08F23A108317}" sibTransId="{3C05466F-EC4E-4F0B-978E-4CF0E66F610E}"/>
    <dgm:cxn modelId="{598DF34C-50D4-4C51-8236-D40430E1883F}" srcId="{4A5305BA-6E5B-464C-96C3-C33467B3B7A7}" destId="{3E58D26D-63A8-48CA-BB54-3FDA98128D6D}" srcOrd="2" destOrd="0" parTransId="{CCC41777-E505-4470-A97E-C3A196FF6744}" sibTransId="{656542E8-C4E4-418A-8094-4F7153E56065}"/>
    <dgm:cxn modelId="{666D1887-E947-474F-A1F0-23EDD4376DFD}" srcId="{4A5305BA-6E5B-464C-96C3-C33467B3B7A7}" destId="{AE493B04-0BED-4F71-9429-68C610137673}" srcOrd="0" destOrd="0" parTransId="{6E3C247E-E610-4804-A9A1-BB444A4FE31E}" sibTransId="{DAA0FC8C-3624-46F3-B689-F71975638A43}"/>
    <dgm:cxn modelId="{0580743C-CCE3-400E-A893-A3FA9276BED5}" type="presOf" srcId="{9004B06F-EA08-4E8A-B099-0F1FE8F9D41F}" destId="{9AAE6B82-640E-4644-81A4-F8F6A5179797}" srcOrd="0" destOrd="1" presId="urn:microsoft.com/office/officeart/2005/8/layout/radial2"/>
    <dgm:cxn modelId="{49F7D5F8-3C39-42D4-924C-2096F215E3FA}" srcId="{E21F93A7-E15E-4864-AB40-421DAD3DE88B}" destId="{4A5305BA-6E5B-464C-96C3-C33467B3B7A7}" srcOrd="1" destOrd="0" parTransId="{1AD2BE1B-ACB0-4F57-9001-9F655B65E110}" sibTransId="{E7256619-A59F-41E3-93F5-969E0341DCC1}"/>
    <dgm:cxn modelId="{7163651F-F91B-4070-88BC-7DF11EC48D4C}" type="presOf" srcId="{5269B0E7-98EA-4988-A21E-172388231330}" destId="{B76AC72F-D916-4F72-A529-D7988F95CEBF}" srcOrd="0" destOrd="0" presId="urn:microsoft.com/office/officeart/2005/8/layout/radial2"/>
    <dgm:cxn modelId="{86DE6D57-B442-4F93-932A-C97D517B8723}" type="presParOf" srcId="{67459622-0A5D-4B63-8F81-C390910205D2}" destId="{74B20B08-2B66-480B-B721-364F80AA52A4}" srcOrd="0" destOrd="0" presId="urn:microsoft.com/office/officeart/2005/8/layout/radial2"/>
    <dgm:cxn modelId="{DE6EA75F-2C7D-4A24-B0F9-336149A555E4}" type="presParOf" srcId="{74B20B08-2B66-480B-B721-364F80AA52A4}" destId="{EB14515A-C2A1-434F-BE5C-37F04045848B}" srcOrd="0" destOrd="0" presId="urn:microsoft.com/office/officeart/2005/8/layout/radial2"/>
    <dgm:cxn modelId="{60651A04-5B53-4D98-850B-B77DC003362B}" type="presParOf" srcId="{EB14515A-C2A1-434F-BE5C-37F04045848B}" destId="{E4FDB12B-0D39-4C75-B112-179FD83A0CF7}" srcOrd="0" destOrd="0" presId="urn:microsoft.com/office/officeart/2005/8/layout/radial2"/>
    <dgm:cxn modelId="{C5F43DF4-070A-4412-B1E5-C2D204D7521F}" type="presParOf" srcId="{EB14515A-C2A1-434F-BE5C-37F04045848B}" destId="{BE496DDE-845B-4EE6-A3C1-63A49B4B22D8}" srcOrd="1" destOrd="0" presId="urn:microsoft.com/office/officeart/2005/8/layout/radial2"/>
    <dgm:cxn modelId="{3AF52C6E-003F-4551-8F3D-0F915BB7FE97}" type="presParOf" srcId="{74B20B08-2B66-480B-B721-364F80AA52A4}" destId="{D37F8891-025D-4DB4-B77F-A8101A17DECD}" srcOrd="1" destOrd="0" presId="urn:microsoft.com/office/officeart/2005/8/layout/radial2"/>
    <dgm:cxn modelId="{523368D2-694E-405A-AFF1-8EFC96C324BA}" type="presParOf" srcId="{74B20B08-2B66-480B-B721-364F80AA52A4}" destId="{03091957-0DC4-401E-9155-B245381F8613}" srcOrd="2" destOrd="0" presId="urn:microsoft.com/office/officeart/2005/8/layout/radial2"/>
    <dgm:cxn modelId="{572836FD-3D30-4B08-B344-A9CBDFFC8470}" type="presParOf" srcId="{03091957-0DC4-401E-9155-B245381F8613}" destId="{B76AC72F-D916-4F72-A529-D7988F95CEBF}" srcOrd="0" destOrd="0" presId="urn:microsoft.com/office/officeart/2005/8/layout/radial2"/>
    <dgm:cxn modelId="{FE50FAE9-143E-40AE-BAD7-E89E96A0BDF7}" type="presParOf" srcId="{03091957-0DC4-401E-9155-B245381F8613}" destId="{F4DFCF82-3ACA-40B3-99FB-9D347369D2BD}" srcOrd="1" destOrd="0" presId="urn:microsoft.com/office/officeart/2005/8/layout/radial2"/>
    <dgm:cxn modelId="{620C345F-D54B-4193-AF36-3CED7D0FFA8F}" type="presParOf" srcId="{74B20B08-2B66-480B-B721-364F80AA52A4}" destId="{1E460969-4F03-4A23-A752-A093F0C18817}" srcOrd="3" destOrd="0" presId="urn:microsoft.com/office/officeart/2005/8/layout/radial2"/>
    <dgm:cxn modelId="{237FA6AE-91E0-483B-90F2-54E43C8A921D}" type="presParOf" srcId="{74B20B08-2B66-480B-B721-364F80AA52A4}" destId="{22768E22-9D74-47B7-B59C-5151A3E3F522}" srcOrd="4" destOrd="0" presId="urn:microsoft.com/office/officeart/2005/8/layout/radial2"/>
    <dgm:cxn modelId="{E633A1B8-B329-4903-8EBD-57ACB191B9D4}" type="presParOf" srcId="{22768E22-9D74-47B7-B59C-5151A3E3F522}" destId="{CC2149CE-D6E5-44BE-9B68-1C7919C0CA11}" srcOrd="0" destOrd="0" presId="urn:microsoft.com/office/officeart/2005/8/layout/radial2"/>
    <dgm:cxn modelId="{EE858E11-EB7A-4B1C-8EFC-89113EBF4B83}" type="presParOf" srcId="{22768E22-9D74-47B7-B59C-5151A3E3F522}" destId="{ED667D2D-8761-468E-8127-728E2441C9D2}" srcOrd="1" destOrd="0" presId="urn:microsoft.com/office/officeart/2005/8/layout/radial2"/>
    <dgm:cxn modelId="{64D9D7CD-D470-47C3-AAD7-B6C80B4DE4F0}" type="presParOf" srcId="{74B20B08-2B66-480B-B721-364F80AA52A4}" destId="{589BA5F1-7F88-4594-BB09-B10CCD08D2FB}" srcOrd="5" destOrd="0" presId="urn:microsoft.com/office/officeart/2005/8/layout/radial2"/>
    <dgm:cxn modelId="{2F50917E-5F6B-4070-92C7-E90FFD89F5B2}" type="presParOf" srcId="{74B20B08-2B66-480B-B721-364F80AA52A4}" destId="{2BF686C6-1BA9-465E-8C63-095D4283ED35}" srcOrd="6" destOrd="0" presId="urn:microsoft.com/office/officeart/2005/8/layout/radial2"/>
    <dgm:cxn modelId="{59DBD675-5BD1-4BA6-8623-4D5DBE4E73CC}" type="presParOf" srcId="{2BF686C6-1BA9-465E-8C63-095D4283ED35}" destId="{BCBA8321-D584-4D39-AC92-BCAF922492AD}" srcOrd="0" destOrd="0" presId="urn:microsoft.com/office/officeart/2005/8/layout/radial2"/>
    <dgm:cxn modelId="{652E6D02-18F7-41A3-BED6-CD38787D00B2}" type="presParOf" srcId="{2BF686C6-1BA9-465E-8C63-095D4283ED35}" destId="{9AAE6B82-640E-4644-81A4-F8F6A5179797}" srcOrd="1" destOrd="0" presId="urn:microsoft.com/office/officeart/2005/8/layout/radial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1F93A7-E15E-4864-AB40-421DAD3DE88B}" type="doc">
      <dgm:prSet loTypeId="urn:microsoft.com/office/officeart/2005/8/layout/radial2" loCatId="relationship" qsTypeId="urn:microsoft.com/office/officeart/2005/8/quickstyle/simple1" qsCatId="simple" csTypeId="urn:microsoft.com/office/officeart/2005/8/colors/accent1_1" csCatId="accent1" phldr="1"/>
      <dgm:spPr/>
      <dgm:t>
        <a:bodyPr/>
        <a:lstStyle/>
        <a:p>
          <a:endParaRPr lang="en-US"/>
        </a:p>
      </dgm:t>
    </dgm:pt>
    <dgm:pt modelId="{5269B0E7-98EA-4988-A21E-172388231330}">
      <dgm:prSet phldrT="[Text]"/>
      <dgm:spPr/>
      <dgm:t>
        <a:bodyPr/>
        <a:lstStyle/>
        <a:p>
          <a:r>
            <a:rPr lang="en-US" dirty="0" smtClean="0"/>
            <a:t>Education</a:t>
          </a:r>
          <a:endParaRPr lang="en-US" dirty="0"/>
        </a:p>
      </dgm:t>
    </dgm:pt>
    <dgm:pt modelId="{82E7212D-1EE6-4CC9-BC46-FFF3B0906EE0}" type="parTrans" cxnId="{19878DAA-6339-40CB-8D8C-2DC23A174E48}">
      <dgm:prSet/>
      <dgm:spPr/>
      <dgm:t>
        <a:bodyPr/>
        <a:lstStyle/>
        <a:p>
          <a:endParaRPr lang="en-US"/>
        </a:p>
      </dgm:t>
    </dgm:pt>
    <dgm:pt modelId="{643B6E8F-6CE2-4E20-8553-A13F7B39C773}" type="sibTrans" cxnId="{19878DAA-6339-40CB-8D8C-2DC23A174E48}">
      <dgm:prSet/>
      <dgm:spPr/>
      <dgm:t>
        <a:bodyPr/>
        <a:lstStyle/>
        <a:p>
          <a:endParaRPr lang="en-US"/>
        </a:p>
      </dgm:t>
    </dgm:pt>
    <dgm:pt modelId="{D14043BB-B908-4F80-8912-C748C0D71AB2}">
      <dgm:prSet phldrT="[Text]"/>
      <dgm:spPr/>
      <dgm:t>
        <a:bodyPr/>
        <a:lstStyle/>
        <a:p>
          <a:r>
            <a:rPr lang="en-US" dirty="0" smtClean="0">
              <a:solidFill>
                <a:schemeClr val="bg2">
                  <a:lumMod val="75000"/>
                </a:schemeClr>
              </a:solidFill>
            </a:rPr>
            <a:t>Abuse/impact</a:t>
          </a:r>
          <a:endParaRPr lang="en-US" dirty="0">
            <a:solidFill>
              <a:schemeClr val="bg2">
                <a:lumMod val="75000"/>
              </a:schemeClr>
            </a:solidFill>
          </a:endParaRPr>
        </a:p>
      </dgm:t>
    </dgm:pt>
    <dgm:pt modelId="{DDE6F6F2-5B59-4444-87C1-36A92F21F9F7}" type="parTrans" cxnId="{318FC9D5-D2EB-4EAB-A6A4-2CC4EBF463C4}">
      <dgm:prSet/>
      <dgm:spPr/>
      <dgm:t>
        <a:bodyPr/>
        <a:lstStyle/>
        <a:p>
          <a:endParaRPr lang="en-US"/>
        </a:p>
      </dgm:t>
    </dgm:pt>
    <dgm:pt modelId="{1C40E94A-A50B-40CC-8F6C-BFEFD8BE53C6}" type="sibTrans" cxnId="{318FC9D5-D2EB-4EAB-A6A4-2CC4EBF463C4}">
      <dgm:prSet/>
      <dgm:spPr/>
      <dgm:t>
        <a:bodyPr/>
        <a:lstStyle/>
        <a:p>
          <a:endParaRPr lang="en-US"/>
        </a:p>
      </dgm:t>
    </dgm:pt>
    <dgm:pt modelId="{5C0A2E60-8C60-492D-963A-35625675EAB0}">
      <dgm:prSet phldrT="[Text]"/>
      <dgm:spPr/>
      <dgm:t>
        <a:bodyPr/>
        <a:lstStyle/>
        <a:p>
          <a:r>
            <a:rPr lang="en-US" dirty="0" smtClean="0">
              <a:solidFill>
                <a:schemeClr val="bg2">
                  <a:lumMod val="75000"/>
                </a:schemeClr>
              </a:solidFill>
            </a:rPr>
            <a:t>Abusers</a:t>
          </a:r>
          <a:endParaRPr lang="en-US" dirty="0">
            <a:solidFill>
              <a:schemeClr val="bg2">
                <a:lumMod val="75000"/>
              </a:schemeClr>
            </a:solidFill>
          </a:endParaRPr>
        </a:p>
      </dgm:t>
    </dgm:pt>
    <dgm:pt modelId="{D4D7E49E-EB08-4715-A9DB-08F23A108317}" type="parTrans" cxnId="{2627FEEE-24AE-4A01-AD60-DAA7D65DF509}">
      <dgm:prSet/>
      <dgm:spPr/>
      <dgm:t>
        <a:bodyPr/>
        <a:lstStyle/>
        <a:p>
          <a:endParaRPr lang="en-US"/>
        </a:p>
      </dgm:t>
    </dgm:pt>
    <dgm:pt modelId="{3C05466F-EC4E-4F0B-978E-4CF0E66F610E}" type="sibTrans" cxnId="{2627FEEE-24AE-4A01-AD60-DAA7D65DF509}">
      <dgm:prSet/>
      <dgm:spPr/>
      <dgm:t>
        <a:bodyPr/>
        <a:lstStyle/>
        <a:p>
          <a:endParaRPr lang="en-US"/>
        </a:p>
      </dgm:t>
    </dgm:pt>
    <dgm:pt modelId="{4A5305BA-6E5B-464C-96C3-C33467B3B7A7}">
      <dgm:prSet phldrT="[Text]"/>
      <dgm:spPr/>
      <dgm:t>
        <a:bodyPr/>
        <a:lstStyle/>
        <a:p>
          <a:r>
            <a:rPr lang="en-US" dirty="0" smtClean="0"/>
            <a:t>Policy</a:t>
          </a:r>
          <a:endParaRPr lang="en-US" dirty="0"/>
        </a:p>
      </dgm:t>
    </dgm:pt>
    <dgm:pt modelId="{1AD2BE1B-ACB0-4F57-9001-9F655B65E110}" type="parTrans" cxnId="{49F7D5F8-3C39-42D4-924C-2096F215E3FA}">
      <dgm:prSet/>
      <dgm:spPr/>
      <dgm:t>
        <a:bodyPr/>
        <a:lstStyle/>
        <a:p>
          <a:endParaRPr lang="en-US"/>
        </a:p>
      </dgm:t>
    </dgm:pt>
    <dgm:pt modelId="{E7256619-A59F-41E3-93F5-969E0341DCC1}" type="sibTrans" cxnId="{49F7D5F8-3C39-42D4-924C-2096F215E3FA}">
      <dgm:prSet/>
      <dgm:spPr/>
      <dgm:t>
        <a:bodyPr/>
        <a:lstStyle/>
        <a:p>
          <a:endParaRPr lang="en-US"/>
        </a:p>
      </dgm:t>
    </dgm:pt>
    <dgm:pt modelId="{AE493B04-0BED-4F71-9429-68C610137673}">
      <dgm:prSet phldrT="[Text]"/>
      <dgm:spPr/>
      <dgm:t>
        <a:bodyPr/>
        <a:lstStyle/>
        <a:p>
          <a:r>
            <a:rPr lang="en-US" dirty="0" smtClean="0">
              <a:solidFill>
                <a:schemeClr val="bg2">
                  <a:lumMod val="75000"/>
                </a:schemeClr>
              </a:solidFill>
            </a:rPr>
            <a:t>Allegations</a:t>
          </a:r>
          <a:endParaRPr lang="en-US" dirty="0">
            <a:solidFill>
              <a:schemeClr val="bg2">
                <a:lumMod val="75000"/>
              </a:schemeClr>
            </a:solidFill>
          </a:endParaRPr>
        </a:p>
      </dgm:t>
    </dgm:pt>
    <dgm:pt modelId="{6E3C247E-E610-4804-A9A1-BB444A4FE31E}" type="parTrans" cxnId="{666D1887-E947-474F-A1F0-23EDD4376DFD}">
      <dgm:prSet/>
      <dgm:spPr/>
      <dgm:t>
        <a:bodyPr/>
        <a:lstStyle/>
        <a:p>
          <a:endParaRPr lang="en-US"/>
        </a:p>
      </dgm:t>
    </dgm:pt>
    <dgm:pt modelId="{DAA0FC8C-3624-46F3-B689-F71975638A43}" type="sibTrans" cxnId="{666D1887-E947-474F-A1F0-23EDD4376DFD}">
      <dgm:prSet/>
      <dgm:spPr/>
      <dgm:t>
        <a:bodyPr/>
        <a:lstStyle/>
        <a:p>
          <a:endParaRPr lang="en-US"/>
        </a:p>
      </dgm:t>
    </dgm:pt>
    <dgm:pt modelId="{A041CFAD-F84D-49B5-A1C9-6E908D87DB69}">
      <dgm:prSet phldrT="[Text]"/>
      <dgm:spPr/>
      <dgm:t>
        <a:bodyPr/>
        <a:lstStyle/>
        <a:p>
          <a:r>
            <a:rPr lang="en-US" dirty="0" smtClean="0">
              <a:solidFill>
                <a:schemeClr val="bg2">
                  <a:lumMod val="75000"/>
                </a:schemeClr>
              </a:solidFill>
            </a:rPr>
            <a:t>Prevention</a:t>
          </a:r>
          <a:endParaRPr lang="en-US" dirty="0">
            <a:solidFill>
              <a:schemeClr val="bg2">
                <a:lumMod val="75000"/>
              </a:schemeClr>
            </a:solidFill>
          </a:endParaRPr>
        </a:p>
      </dgm:t>
    </dgm:pt>
    <dgm:pt modelId="{DF0E2A3F-B0C9-448B-8B32-D50DE585779F}" type="parTrans" cxnId="{F9DCF830-44F8-4489-99F2-357847C8C532}">
      <dgm:prSet/>
      <dgm:spPr/>
      <dgm:t>
        <a:bodyPr/>
        <a:lstStyle/>
        <a:p>
          <a:endParaRPr lang="en-US"/>
        </a:p>
      </dgm:t>
    </dgm:pt>
    <dgm:pt modelId="{77280A77-993A-4BB5-BF41-615449A65111}" type="sibTrans" cxnId="{F9DCF830-44F8-4489-99F2-357847C8C532}">
      <dgm:prSet/>
      <dgm:spPr/>
      <dgm:t>
        <a:bodyPr/>
        <a:lstStyle/>
        <a:p>
          <a:endParaRPr lang="en-US"/>
        </a:p>
      </dgm:t>
    </dgm:pt>
    <dgm:pt modelId="{B3071B25-51C9-462F-9DB8-995001798C3C}">
      <dgm:prSet phldrT="[Text]"/>
      <dgm:spPr/>
      <dgm:t>
        <a:bodyPr/>
        <a:lstStyle/>
        <a:p>
          <a:r>
            <a:rPr lang="en-US" b="1" dirty="0" smtClean="0"/>
            <a:t>Ministry</a:t>
          </a:r>
          <a:endParaRPr lang="en-US" b="1" dirty="0"/>
        </a:p>
      </dgm:t>
    </dgm:pt>
    <dgm:pt modelId="{3ADFBBA2-78E7-4A68-BBCF-6C8D36EF6DDB}" type="parTrans" cxnId="{543F5846-2188-4C36-85BC-666C3BB625A3}">
      <dgm:prSet/>
      <dgm:spPr/>
      <dgm:t>
        <a:bodyPr/>
        <a:lstStyle/>
        <a:p>
          <a:endParaRPr lang="en-US"/>
        </a:p>
      </dgm:t>
    </dgm:pt>
    <dgm:pt modelId="{4A602F55-61CE-4FA8-A70C-3739E2010BFE}" type="sibTrans" cxnId="{543F5846-2188-4C36-85BC-666C3BB625A3}">
      <dgm:prSet/>
      <dgm:spPr/>
      <dgm:t>
        <a:bodyPr/>
        <a:lstStyle/>
        <a:p>
          <a:endParaRPr lang="en-US"/>
        </a:p>
      </dgm:t>
    </dgm:pt>
    <dgm:pt modelId="{031A0542-6AB2-493F-8076-228BEFE73D65}">
      <dgm:prSet phldrT="[Text]"/>
      <dgm:spPr/>
      <dgm:t>
        <a:bodyPr/>
        <a:lstStyle/>
        <a:p>
          <a:r>
            <a:rPr lang="en-US" b="1" dirty="0" smtClean="0"/>
            <a:t>Victim/family</a:t>
          </a:r>
          <a:endParaRPr lang="en-US" b="1" dirty="0"/>
        </a:p>
      </dgm:t>
    </dgm:pt>
    <dgm:pt modelId="{95B240A7-957D-4A94-907C-DA33C714A5E1}" type="parTrans" cxnId="{48424F99-ECCB-4C36-85AE-A05554D45958}">
      <dgm:prSet/>
      <dgm:spPr/>
      <dgm:t>
        <a:bodyPr/>
        <a:lstStyle/>
        <a:p>
          <a:endParaRPr lang="en-US"/>
        </a:p>
      </dgm:t>
    </dgm:pt>
    <dgm:pt modelId="{248C56F4-A095-43E8-A56F-C638F96BF65E}" type="sibTrans" cxnId="{48424F99-ECCB-4C36-85AE-A05554D45958}">
      <dgm:prSet/>
      <dgm:spPr/>
      <dgm:t>
        <a:bodyPr/>
        <a:lstStyle/>
        <a:p>
          <a:endParaRPr lang="en-US"/>
        </a:p>
      </dgm:t>
    </dgm:pt>
    <dgm:pt modelId="{9004B06F-EA08-4E8A-B099-0F1FE8F9D41F}">
      <dgm:prSet phldrT="[Text]"/>
      <dgm:spPr/>
      <dgm:t>
        <a:bodyPr/>
        <a:lstStyle/>
        <a:p>
          <a:r>
            <a:rPr lang="en-US" b="1" dirty="0" smtClean="0"/>
            <a:t>Offender/family</a:t>
          </a:r>
          <a:endParaRPr lang="en-US" b="1" dirty="0"/>
        </a:p>
      </dgm:t>
    </dgm:pt>
    <dgm:pt modelId="{90915D44-EA4A-459F-86C1-742DACD4D6DB}" type="parTrans" cxnId="{822A8EC4-4052-4328-9742-F7EA2CAD0FB4}">
      <dgm:prSet/>
      <dgm:spPr/>
      <dgm:t>
        <a:bodyPr/>
        <a:lstStyle/>
        <a:p>
          <a:endParaRPr lang="en-US"/>
        </a:p>
      </dgm:t>
    </dgm:pt>
    <dgm:pt modelId="{915B7716-0757-4D52-B660-D2ACA89DC770}" type="sibTrans" cxnId="{822A8EC4-4052-4328-9742-F7EA2CAD0FB4}">
      <dgm:prSet/>
      <dgm:spPr/>
      <dgm:t>
        <a:bodyPr/>
        <a:lstStyle/>
        <a:p>
          <a:endParaRPr lang="en-US"/>
        </a:p>
      </dgm:t>
    </dgm:pt>
    <dgm:pt modelId="{813D1D25-32F4-4BBD-A7D3-EF7517DF80CD}">
      <dgm:prSet phldrT="[Text]"/>
      <dgm:spPr/>
      <dgm:t>
        <a:bodyPr/>
        <a:lstStyle/>
        <a:p>
          <a:r>
            <a:rPr lang="en-US" b="1" dirty="0" smtClean="0"/>
            <a:t>Community</a:t>
          </a:r>
          <a:endParaRPr lang="en-US" b="1" dirty="0"/>
        </a:p>
      </dgm:t>
    </dgm:pt>
    <dgm:pt modelId="{261F89C4-1804-430D-93B0-2A639E48008D}" type="parTrans" cxnId="{CE90B04B-5BFA-4A64-9FC9-E40DC4FF771F}">
      <dgm:prSet/>
      <dgm:spPr/>
      <dgm:t>
        <a:bodyPr/>
        <a:lstStyle/>
        <a:p>
          <a:endParaRPr lang="en-US"/>
        </a:p>
      </dgm:t>
    </dgm:pt>
    <dgm:pt modelId="{E47EEED4-B203-4654-BBCF-EA48EB2CD814}" type="sibTrans" cxnId="{CE90B04B-5BFA-4A64-9FC9-E40DC4FF771F}">
      <dgm:prSet/>
      <dgm:spPr/>
      <dgm:t>
        <a:bodyPr/>
        <a:lstStyle/>
        <a:p>
          <a:endParaRPr lang="en-US"/>
        </a:p>
      </dgm:t>
    </dgm:pt>
    <dgm:pt modelId="{3E58D26D-63A8-48CA-BB54-3FDA98128D6D}">
      <dgm:prSet phldrT="[Text]"/>
      <dgm:spPr/>
      <dgm:t>
        <a:bodyPr/>
        <a:lstStyle/>
        <a:p>
          <a:r>
            <a:rPr lang="en-US" dirty="0" smtClean="0">
              <a:solidFill>
                <a:schemeClr val="bg2">
                  <a:lumMod val="75000"/>
                </a:schemeClr>
              </a:solidFill>
            </a:rPr>
            <a:t>Assessment</a:t>
          </a:r>
          <a:endParaRPr lang="en-US" dirty="0">
            <a:solidFill>
              <a:schemeClr val="bg2">
                <a:lumMod val="75000"/>
              </a:schemeClr>
            </a:solidFill>
          </a:endParaRPr>
        </a:p>
      </dgm:t>
    </dgm:pt>
    <dgm:pt modelId="{CCC41777-E505-4470-A97E-C3A196FF6744}" type="parTrans" cxnId="{598DF34C-50D4-4C51-8236-D40430E1883F}">
      <dgm:prSet/>
      <dgm:spPr/>
      <dgm:t>
        <a:bodyPr/>
        <a:lstStyle/>
        <a:p>
          <a:endParaRPr lang="en-US"/>
        </a:p>
      </dgm:t>
    </dgm:pt>
    <dgm:pt modelId="{656542E8-C4E4-418A-8094-4F7153E56065}" type="sibTrans" cxnId="{598DF34C-50D4-4C51-8236-D40430E1883F}">
      <dgm:prSet/>
      <dgm:spPr/>
      <dgm:t>
        <a:bodyPr/>
        <a:lstStyle/>
        <a:p>
          <a:endParaRPr lang="en-US"/>
        </a:p>
      </dgm:t>
    </dgm:pt>
    <dgm:pt modelId="{67459622-0A5D-4B63-8F81-C390910205D2}" type="pres">
      <dgm:prSet presAssocID="{E21F93A7-E15E-4864-AB40-421DAD3DE88B}" presName="composite" presStyleCnt="0">
        <dgm:presLayoutVars>
          <dgm:chMax val="5"/>
          <dgm:dir/>
          <dgm:animLvl val="ctr"/>
          <dgm:resizeHandles val="exact"/>
        </dgm:presLayoutVars>
      </dgm:prSet>
      <dgm:spPr/>
      <dgm:t>
        <a:bodyPr/>
        <a:lstStyle/>
        <a:p>
          <a:endParaRPr lang="en-US"/>
        </a:p>
      </dgm:t>
    </dgm:pt>
    <dgm:pt modelId="{74B20B08-2B66-480B-B721-364F80AA52A4}" type="pres">
      <dgm:prSet presAssocID="{E21F93A7-E15E-4864-AB40-421DAD3DE88B}" presName="cycle" presStyleCnt="0"/>
      <dgm:spPr/>
    </dgm:pt>
    <dgm:pt modelId="{EB14515A-C2A1-434F-BE5C-37F04045848B}" type="pres">
      <dgm:prSet presAssocID="{E21F93A7-E15E-4864-AB40-421DAD3DE88B}" presName="centerShape" presStyleCnt="0"/>
      <dgm:spPr/>
    </dgm:pt>
    <dgm:pt modelId="{E4FDB12B-0D39-4C75-B112-179FD83A0CF7}" type="pres">
      <dgm:prSet presAssocID="{E21F93A7-E15E-4864-AB40-421DAD3DE88B}" presName="connSite" presStyleLbl="node1" presStyleIdx="0" presStyleCnt="4"/>
      <dgm:spPr/>
    </dgm:pt>
    <dgm:pt modelId="{BE496DDE-845B-4EE6-A3C1-63A49B4B22D8}" type="pres">
      <dgm:prSet presAssocID="{E21F93A7-E15E-4864-AB40-421DAD3DE88B}" presName="visible" presStyleLbl="node1" presStyleIdx="0" presStyleCnt="4" custScaleX="161725" custLinFactNeighborX="-24835" custLinFactNeighborY="3207"/>
      <dgm:spPr>
        <a:blipFill rotWithShape="0">
          <a:blip xmlns:r="http://schemas.openxmlformats.org/officeDocument/2006/relationships" r:embed="rId1"/>
          <a:stretch>
            <a:fillRect/>
          </a:stretch>
        </a:blipFill>
      </dgm:spPr>
    </dgm:pt>
    <dgm:pt modelId="{D37F8891-025D-4DB4-B77F-A8101A17DECD}" type="pres">
      <dgm:prSet presAssocID="{82E7212D-1EE6-4CC9-BC46-FFF3B0906EE0}" presName="Name25" presStyleLbl="parChTrans1D1" presStyleIdx="0" presStyleCnt="3"/>
      <dgm:spPr/>
      <dgm:t>
        <a:bodyPr/>
        <a:lstStyle/>
        <a:p>
          <a:endParaRPr lang="en-US"/>
        </a:p>
      </dgm:t>
    </dgm:pt>
    <dgm:pt modelId="{03091957-0DC4-401E-9155-B245381F8613}" type="pres">
      <dgm:prSet presAssocID="{5269B0E7-98EA-4988-A21E-172388231330}" presName="node" presStyleCnt="0"/>
      <dgm:spPr/>
    </dgm:pt>
    <dgm:pt modelId="{B76AC72F-D916-4F72-A529-D7988F95CEBF}" type="pres">
      <dgm:prSet presAssocID="{5269B0E7-98EA-4988-A21E-172388231330}" presName="parentNode" presStyleLbl="node1" presStyleIdx="1" presStyleCnt="4">
        <dgm:presLayoutVars>
          <dgm:chMax val="1"/>
          <dgm:bulletEnabled val="1"/>
        </dgm:presLayoutVars>
      </dgm:prSet>
      <dgm:spPr/>
      <dgm:t>
        <a:bodyPr/>
        <a:lstStyle/>
        <a:p>
          <a:endParaRPr lang="en-US"/>
        </a:p>
      </dgm:t>
    </dgm:pt>
    <dgm:pt modelId="{F4DFCF82-3ACA-40B3-99FB-9D347369D2BD}" type="pres">
      <dgm:prSet presAssocID="{5269B0E7-98EA-4988-A21E-172388231330}" presName="childNode" presStyleLbl="revTx" presStyleIdx="0" presStyleCnt="3">
        <dgm:presLayoutVars>
          <dgm:bulletEnabled val="1"/>
        </dgm:presLayoutVars>
      </dgm:prSet>
      <dgm:spPr/>
      <dgm:t>
        <a:bodyPr/>
        <a:lstStyle/>
        <a:p>
          <a:endParaRPr lang="en-US"/>
        </a:p>
      </dgm:t>
    </dgm:pt>
    <dgm:pt modelId="{1E460969-4F03-4A23-A752-A093F0C18817}" type="pres">
      <dgm:prSet presAssocID="{1AD2BE1B-ACB0-4F57-9001-9F655B65E110}" presName="Name25" presStyleLbl="parChTrans1D1" presStyleIdx="1" presStyleCnt="3"/>
      <dgm:spPr/>
      <dgm:t>
        <a:bodyPr/>
        <a:lstStyle/>
        <a:p>
          <a:endParaRPr lang="en-US"/>
        </a:p>
      </dgm:t>
    </dgm:pt>
    <dgm:pt modelId="{22768E22-9D74-47B7-B59C-5151A3E3F522}" type="pres">
      <dgm:prSet presAssocID="{4A5305BA-6E5B-464C-96C3-C33467B3B7A7}" presName="node" presStyleCnt="0"/>
      <dgm:spPr/>
    </dgm:pt>
    <dgm:pt modelId="{CC2149CE-D6E5-44BE-9B68-1C7919C0CA11}" type="pres">
      <dgm:prSet presAssocID="{4A5305BA-6E5B-464C-96C3-C33467B3B7A7}" presName="parentNode" presStyleLbl="node1" presStyleIdx="2" presStyleCnt="4">
        <dgm:presLayoutVars>
          <dgm:chMax val="1"/>
          <dgm:bulletEnabled val="1"/>
        </dgm:presLayoutVars>
      </dgm:prSet>
      <dgm:spPr/>
      <dgm:t>
        <a:bodyPr/>
        <a:lstStyle/>
        <a:p>
          <a:endParaRPr lang="en-US"/>
        </a:p>
      </dgm:t>
    </dgm:pt>
    <dgm:pt modelId="{ED667D2D-8761-468E-8127-728E2441C9D2}" type="pres">
      <dgm:prSet presAssocID="{4A5305BA-6E5B-464C-96C3-C33467B3B7A7}" presName="childNode" presStyleLbl="revTx" presStyleIdx="1" presStyleCnt="3">
        <dgm:presLayoutVars>
          <dgm:bulletEnabled val="1"/>
        </dgm:presLayoutVars>
      </dgm:prSet>
      <dgm:spPr/>
      <dgm:t>
        <a:bodyPr/>
        <a:lstStyle/>
        <a:p>
          <a:endParaRPr lang="en-US"/>
        </a:p>
      </dgm:t>
    </dgm:pt>
    <dgm:pt modelId="{589BA5F1-7F88-4594-BB09-B10CCD08D2FB}" type="pres">
      <dgm:prSet presAssocID="{3ADFBBA2-78E7-4A68-BBCF-6C8D36EF6DDB}" presName="Name25" presStyleLbl="parChTrans1D1" presStyleIdx="2" presStyleCnt="3"/>
      <dgm:spPr/>
      <dgm:t>
        <a:bodyPr/>
        <a:lstStyle/>
        <a:p>
          <a:endParaRPr lang="en-US"/>
        </a:p>
      </dgm:t>
    </dgm:pt>
    <dgm:pt modelId="{2BF686C6-1BA9-465E-8C63-095D4283ED35}" type="pres">
      <dgm:prSet presAssocID="{B3071B25-51C9-462F-9DB8-995001798C3C}" presName="node" presStyleCnt="0"/>
      <dgm:spPr/>
    </dgm:pt>
    <dgm:pt modelId="{BCBA8321-D584-4D39-AC92-BCAF922492AD}" type="pres">
      <dgm:prSet presAssocID="{B3071B25-51C9-462F-9DB8-995001798C3C}" presName="parentNode" presStyleLbl="node1" presStyleIdx="3" presStyleCnt="4">
        <dgm:presLayoutVars>
          <dgm:chMax val="1"/>
          <dgm:bulletEnabled val="1"/>
        </dgm:presLayoutVars>
      </dgm:prSet>
      <dgm:spPr/>
      <dgm:t>
        <a:bodyPr/>
        <a:lstStyle/>
        <a:p>
          <a:endParaRPr lang="en-US"/>
        </a:p>
      </dgm:t>
    </dgm:pt>
    <dgm:pt modelId="{9AAE6B82-640E-4644-81A4-F8F6A5179797}" type="pres">
      <dgm:prSet presAssocID="{B3071B25-51C9-462F-9DB8-995001798C3C}" presName="childNode" presStyleLbl="revTx" presStyleIdx="2" presStyleCnt="3">
        <dgm:presLayoutVars>
          <dgm:bulletEnabled val="1"/>
        </dgm:presLayoutVars>
      </dgm:prSet>
      <dgm:spPr/>
      <dgm:t>
        <a:bodyPr/>
        <a:lstStyle/>
        <a:p>
          <a:endParaRPr lang="en-US"/>
        </a:p>
      </dgm:t>
    </dgm:pt>
  </dgm:ptLst>
  <dgm:cxnLst>
    <dgm:cxn modelId="{E6CF6829-0749-44F8-84B1-3084419E89DE}" type="presOf" srcId="{D14043BB-B908-4F80-8912-C748C0D71AB2}" destId="{F4DFCF82-3ACA-40B3-99FB-9D347369D2BD}" srcOrd="0" destOrd="0" presId="urn:microsoft.com/office/officeart/2005/8/layout/radial2"/>
    <dgm:cxn modelId="{48424F99-ECCB-4C36-85AE-A05554D45958}" srcId="{B3071B25-51C9-462F-9DB8-995001798C3C}" destId="{031A0542-6AB2-493F-8076-228BEFE73D65}" srcOrd="0" destOrd="0" parTransId="{95B240A7-957D-4A94-907C-DA33C714A5E1}" sibTransId="{248C56F4-A095-43E8-A56F-C638F96BF65E}"/>
    <dgm:cxn modelId="{3BC777C0-4DC9-46AC-9F0A-A6F1836AFC47}" type="presOf" srcId="{5C0A2E60-8C60-492D-963A-35625675EAB0}" destId="{F4DFCF82-3ACA-40B3-99FB-9D347369D2BD}" srcOrd="0" destOrd="1" presId="urn:microsoft.com/office/officeart/2005/8/layout/radial2"/>
    <dgm:cxn modelId="{0485982D-11A0-4124-A3EA-0307D0B96B81}" type="presOf" srcId="{5269B0E7-98EA-4988-A21E-172388231330}" destId="{B76AC72F-D916-4F72-A529-D7988F95CEBF}" srcOrd="0" destOrd="0" presId="urn:microsoft.com/office/officeart/2005/8/layout/radial2"/>
    <dgm:cxn modelId="{318FC9D5-D2EB-4EAB-A6A4-2CC4EBF463C4}" srcId="{5269B0E7-98EA-4988-A21E-172388231330}" destId="{D14043BB-B908-4F80-8912-C748C0D71AB2}" srcOrd="0" destOrd="0" parTransId="{DDE6F6F2-5B59-4444-87C1-36A92F21F9F7}" sibTransId="{1C40E94A-A50B-40CC-8F6C-BFEFD8BE53C6}"/>
    <dgm:cxn modelId="{BAC346F2-6AA6-44AB-BF24-DE2107320167}" type="presOf" srcId="{1AD2BE1B-ACB0-4F57-9001-9F655B65E110}" destId="{1E460969-4F03-4A23-A752-A093F0C18817}" srcOrd="0" destOrd="0" presId="urn:microsoft.com/office/officeart/2005/8/layout/radial2"/>
    <dgm:cxn modelId="{3DF2E843-A7A1-4967-8657-A504C3C7E9DA}" type="presOf" srcId="{4A5305BA-6E5B-464C-96C3-C33467B3B7A7}" destId="{CC2149CE-D6E5-44BE-9B68-1C7919C0CA11}" srcOrd="0" destOrd="0" presId="urn:microsoft.com/office/officeart/2005/8/layout/radial2"/>
    <dgm:cxn modelId="{CE90B04B-5BFA-4A64-9FC9-E40DC4FF771F}" srcId="{B3071B25-51C9-462F-9DB8-995001798C3C}" destId="{813D1D25-32F4-4BBD-A7D3-EF7517DF80CD}" srcOrd="2" destOrd="0" parTransId="{261F89C4-1804-430D-93B0-2A639E48008D}" sibTransId="{E47EEED4-B203-4654-BBCF-EA48EB2CD814}"/>
    <dgm:cxn modelId="{B42B7383-A49F-4AE6-B7A9-0821F8CA0D0C}" type="presOf" srcId="{3E58D26D-63A8-48CA-BB54-3FDA98128D6D}" destId="{ED667D2D-8761-468E-8127-728E2441C9D2}" srcOrd="0" destOrd="2" presId="urn:microsoft.com/office/officeart/2005/8/layout/radial2"/>
    <dgm:cxn modelId="{F9DCF830-44F8-4489-99F2-357847C8C532}" srcId="{4A5305BA-6E5B-464C-96C3-C33467B3B7A7}" destId="{A041CFAD-F84D-49B5-A1C9-6E908D87DB69}" srcOrd="1" destOrd="0" parTransId="{DF0E2A3F-B0C9-448B-8B32-D50DE585779F}" sibTransId="{77280A77-993A-4BB5-BF41-615449A65111}"/>
    <dgm:cxn modelId="{19878DAA-6339-40CB-8D8C-2DC23A174E48}" srcId="{E21F93A7-E15E-4864-AB40-421DAD3DE88B}" destId="{5269B0E7-98EA-4988-A21E-172388231330}" srcOrd="0" destOrd="0" parTransId="{82E7212D-1EE6-4CC9-BC46-FFF3B0906EE0}" sibTransId="{643B6E8F-6CE2-4E20-8553-A13F7B39C773}"/>
    <dgm:cxn modelId="{822A8EC4-4052-4328-9742-F7EA2CAD0FB4}" srcId="{B3071B25-51C9-462F-9DB8-995001798C3C}" destId="{9004B06F-EA08-4E8A-B099-0F1FE8F9D41F}" srcOrd="1" destOrd="0" parTransId="{90915D44-EA4A-459F-86C1-742DACD4D6DB}" sibTransId="{915B7716-0757-4D52-B660-D2ACA89DC770}"/>
    <dgm:cxn modelId="{543F5846-2188-4C36-85BC-666C3BB625A3}" srcId="{E21F93A7-E15E-4864-AB40-421DAD3DE88B}" destId="{B3071B25-51C9-462F-9DB8-995001798C3C}" srcOrd="2" destOrd="0" parTransId="{3ADFBBA2-78E7-4A68-BBCF-6C8D36EF6DDB}" sibTransId="{4A602F55-61CE-4FA8-A70C-3739E2010BFE}"/>
    <dgm:cxn modelId="{A3651636-F3A4-485B-9E0E-D4AB5AEEA6DB}" type="presOf" srcId="{A041CFAD-F84D-49B5-A1C9-6E908D87DB69}" destId="{ED667D2D-8761-468E-8127-728E2441C9D2}" srcOrd="0" destOrd="1" presId="urn:microsoft.com/office/officeart/2005/8/layout/radial2"/>
    <dgm:cxn modelId="{2627FEEE-24AE-4A01-AD60-DAA7D65DF509}" srcId="{5269B0E7-98EA-4988-A21E-172388231330}" destId="{5C0A2E60-8C60-492D-963A-35625675EAB0}" srcOrd="1" destOrd="0" parTransId="{D4D7E49E-EB08-4715-A9DB-08F23A108317}" sibTransId="{3C05466F-EC4E-4F0B-978E-4CF0E66F610E}"/>
    <dgm:cxn modelId="{598DF34C-50D4-4C51-8236-D40430E1883F}" srcId="{4A5305BA-6E5B-464C-96C3-C33467B3B7A7}" destId="{3E58D26D-63A8-48CA-BB54-3FDA98128D6D}" srcOrd="2" destOrd="0" parTransId="{CCC41777-E505-4470-A97E-C3A196FF6744}" sibTransId="{656542E8-C4E4-418A-8094-4F7153E56065}"/>
    <dgm:cxn modelId="{666D1887-E947-474F-A1F0-23EDD4376DFD}" srcId="{4A5305BA-6E5B-464C-96C3-C33467B3B7A7}" destId="{AE493B04-0BED-4F71-9429-68C610137673}" srcOrd="0" destOrd="0" parTransId="{6E3C247E-E610-4804-A9A1-BB444A4FE31E}" sibTransId="{DAA0FC8C-3624-46F3-B689-F71975638A43}"/>
    <dgm:cxn modelId="{53D78021-190A-4DB8-AB8C-7492EAB0BFC1}" type="presOf" srcId="{9004B06F-EA08-4E8A-B099-0F1FE8F9D41F}" destId="{9AAE6B82-640E-4644-81A4-F8F6A5179797}" srcOrd="0" destOrd="1" presId="urn:microsoft.com/office/officeart/2005/8/layout/radial2"/>
    <dgm:cxn modelId="{6030D6D0-321F-493D-A227-50B9834A04C3}" type="presOf" srcId="{3ADFBBA2-78E7-4A68-BBCF-6C8D36EF6DDB}" destId="{589BA5F1-7F88-4594-BB09-B10CCD08D2FB}" srcOrd="0" destOrd="0" presId="urn:microsoft.com/office/officeart/2005/8/layout/radial2"/>
    <dgm:cxn modelId="{DD1B1850-154D-449B-9C7B-9C74A96682AF}" type="presOf" srcId="{031A0542-6AB2-493F-8076-228BEFE73D65}" destId="{9AAE6B82-640E-4644-81A4-F8F6A5179797}" srcOrd="0" destOrd="0" presId="urn:microsoft.com/office/officeart/2005/8/layout/radial2"/>
    <dgm:cxn modelId="{FA306D1C-F7E1-4F84-9B49-81AE1575A74F}" type="presOf" srcId="{813D1D25-32F4-4BBD-A7D3-EF7517DF80CD}" destId="{9AAE6B82-640E-4644-81A4-F8F6A5179797}" srcOrd="0" destOrd="2" presId="urn:microsoft.com/office/officeart/2005/8/layout/radial2"/>
    <dgm:cxn modelId="{3EFE704E-A0CE-406E-9B86-C39AFE45890C}" type="presOf" srcId="{B3071B25-51C9-462F-9DB8-995001798C3C}" destId="{BCBA8321-D584-4D39-AC92-BCAF922492AD}" srcOrd="0" destOrd="0" presId="urn:microsoft.com/office/officeart/2005/8/layout/radial2"/>
    <dgm:cxn modelId="{49F7D5F8-3C39-42D4-924C-2096F215E3FA}" srcId="{E21F93A7-E15E-4864-AB40-421DAD3DE88B}" destId="{4A5305BA-6E5B-464C-96C3-C33467B3B7A7}" srcOrd="1" destOrd="0" parTransId="{1AD2BE1B-ACB0-4F57-9001-9F655B65E110}" sibTransId="{E7256619-A59F-41E3-93F5-969E0341DCC1}"/>
    <dgm:cxn modelId="{E96E2F5C-B907-4512-B9ED-5C3FD51C152C}" type="presOf" srcId="{E21F93A7-E15E-4864-AB40-421DAD3DE88B}" destId="{67459622-0A5D-4B63-8F81-C390910205D2}" srcOrd="0" destOrd="0" presId="urn:microsoft.com/office/officeart/2005/8/layout/radial2"/>
    <dgm:cxn modelId="{64D98DAE-6A1C-46C9-A2A3-36448F1E2E34}" type="presOf" srcId="{AE493B04-0BED-4F71-9429-68C610137673}" destId="{ED667D2D-8761-468E-8127-728E2441C9D2}" srcOrd="0" destOrd="0" presId="urn:microsoft.com/office/officeart/2005/8/layout/radial2"/>
    <dgm:cxn modelId="{7197A203-9588-4396-A9A9-43B97254075B}" type="presOf" srcId="{82E7212D-1EE6-4CC9-BC46-FFF3B0906EE0}" destId="{D37F8891-025D-4DB4-B77F-A8101A17DECD}" srcOrd="0" destOrd="0" presId="urn:microsoft.com/office/officeart/2005/8/layout/radial2"/>
    <dgm:cxn modelId="{90F572A3-917C-42D5-85B3-55E64FBC4698}" type="presParOf" srcId="{67459622-0A5D-4B63-8F81-C390910205D2}" destId="{74B20B08-2B66-480B-B721-364F80AA52A4}" srcOrd="0" destOrd="0" presId="urn:microsoft.com/office/officeart/2005/8/layout/radial2"/>
    <dgm:cxn modelId="{4CA02BB7-A01C-477B-9509-CD25F075EEE8}" type="presParOf" srcId="{74B20B08-2B66-480B-B721-364F80AA52A4}" destId="{EB14515A-C2A1-434F-BE5C-37F04045848B}" srcOrd="0" destOrd="0" presId="urn:microsoft.com/office/officeart/2005/8/layout/radial2"/>
    <dgm:cxn modelId="{68D7B2AA-F058-463E-87AA-51DBDBD1BAF6}" type="presParOf" srcId="{EB14515A-C2A1-434F-BE5C-37F04045848B}" destId="{E4FDB12B-0D39-4C75-B112-179FD83A0CF7}" srcOrd="0" destOrd="0" presId="urn:microsoft.com/office/officeart/2005/8/layout/radial2"/>
    <dgm:cxn modelId="{51D2F3C0-61E2-40CE-9FDF-989396B57AF0}" type="presParOf" srcId="{EB14515A-C2A1-434F-BE5C-37F04045848B}" destId="{BE496DDE-845B-4EE6-A3C1-63A49B4B22D8}" srcOrd="1" destOrd="0" presId="urn:microsoft.com/office/officeart/2005/8/layout/radial2"/>
    <dgm:cxn modelId="{1E127BFB-7F82-4510-B15D-5ECA3ECA3E99}" type="presParOf" srcId="{74B20B08-2B66-480B-B721-364F80AA52A4}" destId="{D37F8891-025D-4DB4-B77F-A8101A17DECD}" srcOrd="1" destOrd="0" presId="urn:microsoft.com/office/officeart/2005/8/layout/radial2"/>
    <dgm:cxn modelId="{59774EA1-D8B8-4E26-BDE1-A02CD907B1FE}" type="presParOf" srcId="{74B20B08-2B66-480B-B721-364F80AA52A4}" destId="{03091957-0DC4-401E-9155-B245381F8613}" srcOrd="2" destOrd="0" presId="urn:microsoft.com/office/officeart/2005/8/layout/radial2"/>
    <dgm:cxn modelId="{57D8D8BA-1213-4D2B-BDAB-6675D2BAD1C4}" type="presParOf" srcId="{03091957-0DC4-401E-9155-B245381F8613}" destId="{B76AC72F-D916-4F72-A529-D7988F95CEBF}" srcOrd="0" destOrd="0" presId="urn:microsoft.com/office/officeart/2005/8/layout/radial2"/>
    <dgm:cxn modelId="{775A003F-DEBC-4EB5-9B4D-28C4CEB0835C}" type="presParOf" srcId="{03091957-0DC4-401E-9155-B245381F8613}" destId="{F4DFCF82-3ACA-40B3-99FB-9D347369D2BD}" srcOrd="1" destOrd="0" presId="urn:microsoft.com/office/officeart/2005/8/layout/radial2"/>
    <dgm:cxn modelId="{4A15C50A-7283-4C2D-8F8F-3CDDBC370524}" type="presParOf" srcId="{74B20B08-2B66-480B-B721-364F80AA52A4}" destId="{1E460969-4F03-4A23-A752-A093F0C18817}" srcOrd="3" destOrd="0" presId="urn:microsoft.com/office/officeart/2005/8/layout/radial2"/>
    <dgm:cxn modelId="{72EB2026-874A-4302-A152-D8ABC80FB711}" type="presParOf" srcId="{74B20B08-2B66-480B-B721-364F80AA52A4}" destId="{22768E22-9D74-47B7-B59C-5151A3E3F522}" srcOrd="4" destOrd="0" presId="urn:microsoft.com/office/officeart/2005/8/layout/radial2"/>
    <dgm:cxn modelId="{9AA5FE1B-BA72-4D4D-94C3-A55082482BB2}" type="presParOf" srcId="{22768E22-9D74-47B7-B59C-5151A3E3F522}" destId="{CC2149CE-D6E5-44BE-9B68-1C7919C0CA11}" srcOrd="0" destOrd="0" presId="urn:microsoft.com/office/officeart/2005/8/layout/radial2"/>
    <dgm:cxn modelId="{53DCA443-B756-4E94-B706-0236E056382B}" type="presParOf" srcId="{22768E22-9D74-47B7-B59C-5151A3E3F522}" destId="{ED667D2D-8761-468E-8127-728E2441C9D2}" srcOrd="1" destOrd="0" presId="urn:microsoft.com/office/officeart/2005/8/layout/radial2"/>
    <dgm:cxn modelId="{C606E488-2D3D-4006-9B20-1D094EC2D148}" type="presParOf" srcId="{74B20B08-2B66-480B-B721-364F80AA52A4}" destId="{589BA5F1-7F88-4594-BB09-B10CCD08D2FB}" srcOrd="5" destOrd="0" presId="urn:microsoft.com/office/officeart/2005/8/layout/radial2"/>
    <dgm:cxn modelId="{9FA4EBD6-D7CD-4991-9707-00094C16E281}" type="presParOf" srcId="{74B20B08-2B66-480B-B721-364F80AA52A4}" destId="{2BF686C6-1BA9-465E-8C63-095D4283ED35}" srcOrd="6" destOrd="0" presId="urn:microsoft.com/office/officeart/2005/8/layout/radial2"/>
    <dgm:cxn modelId="{2392AF1D-33EE-4E72-9F49-F280D4978E84}" type="presParOf" srcId="{2BF686C6-1BA9-465E-8C63-095D4283ED35}" destId="{BCBA8321-D584-4D39-AC92-BCAF922492AD}" srcOrd="0" destOrd="0" presId="urn:microsoft.com/office/officeart/2005/8/layout/radial2"/>
    <dgm:cxn modelId="{05CCA4E1-65FD-4065-98B1-BBD7C39B237A}" type="presParOf" srcId="{2BF686C6-1BA9-465E-8C63-095D4283ED35}" destId="{9AAE6B82-640E-4644-81A4-F8F6A5179797}" srcOrd="1" destOrd="0" presId="urn:microsoft.com/office/officeart/2005/8/layout/radial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BFD9E1-D857-4574-AB3D-0A17AA4A2F91}"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046FD1EE-E999-4EE4-950C-FF9C0949F94D}">
      <dgm:prSet phldrT="[Text]"/>
      <dgm:spPr/>
      <dgm:t>
        <a:bodyPr/>
        <a:lstStyle/>
        <a:p>
          <a:r>
            <a:rPr lang="en-US" dirty="0" smtClean="0"/>
            <a:t>Caught</a:t>
          </a:r>
          <a:endParaRPr lang="en-US" dirty="0"/>
        </a:p>
      </dgm:t>
    </dgm:pt>
    <dgm:pt modelId="{A9C52D8A-DBFE-4B16-B00D-F906E3D4510F}" type="parTrans" cxnId="{BB1494A4-5683-493A-A886-573289368C50}">
      <dgm:prSet/>
      <dgm:spPr/>
      <dgm:t>
        <a:bodyPr/>
        <a:lstStyle/>
        <a:p>
          <a:endParaRPr lang="en-US"/>
        </a:p>
      </dgm:t>
    </dgm:pt>
    <dgm:pt modelId="{D080F7DA-580D-48BE-8C90-74D6D51353E6}" type="sibTrans" cxnId="{BB1494A4-5683-493A-A886-573289368C50}">
      <dgm:prSet/>
      <dgm:spPr/>
      <dgm:t>
        <a:bodyPr/>
        <a:lstStyle/>
        <a:p>
          <a:endParaRPr lang="en-US"/>
        </a:p>
      </dgm:t>
    </dgm:pt>
    <dgm:pt modelId="{1DE6218F-7B53-48F3-9CC5-528E4D6CFB73}">
      <dgm:prSet phldrT="[Text]"/>
      <dgm:spPr/>
      <dgm:t>
        <a:bodyPr/>
        <a:lstStyle/>
        <a:p>
          <a:r>
            <a:rPr lang="en-US" dirty="0" smtClean="0"/>
            <a:t>Denial</a:t>
          </a:r>
        </a:p>
        <a:p>
          <a:r>
            <a:rPr lang="en-US" dirty="0" smtClean="0"/>
            <a:t>Defense</a:t>
          </a:r>
          <a:endParaRPr lang="en-US" dirty="0"/>
        </a:p>
      </dgm:t>
    </dgm:pt>
    <dgm:pt modelId="{0B755152-7D6D-4DEA-86EC-F265214D03D2}" type="parTrans" cxnId="{DCAAF8B2-6985-447A-AFA4-C53F2C91CE21}">
      <dgm:prSet/>
      <dgm:spPr/>
      <dgm:t>
        <a:bodyPr/>
        <a:lstStyle/>
        <a:p>
          <a:endParaRPr lang="en-US"/>
        </a:p>
      </dgm:t>
    </dgm:pt>
    <dgm:pt modelId="{61BAA65D-663E-4F59-B124-D39F7E2DDABE}" type="sibTrans" cxnId="{DCAAF8B2-6985-447A-AFA4-C53F2C91CE21}">
      <dgm:prSet/>
      <dgm:spPr/>
      <dgm:t>
        <a:bodyPr/>
        <a:lstStyle/>
        <a:p>
          <a:endParaRPr lang="en-US"/>
        </a:p>
      </dgm:t>
    </dgm:pt>
    <dgm:pt modelId="{6C642537-5F1A-4F33-8424-CD19937EAEB8}">
      <dgm:prSet phldrT="[Text]"/>
      <dgm:spPr/>
      <dgm:t>
        <a:bodyPr/>
        <a:lstStyle/>
        <a:p>
          <a:r>
            <a:rPr lang="en-US" dirty="0" smtClean="0"/>
            <a:t>Blame</a:t>
          </a:r>
          <a:endParaRPr lang="en-US" dirty="0"/>
        </a:p>
      </dgm:t>
    </dgm:pt>
    <dgm:pt modelId="{50CA3F8B-C658-41F5-AF57-7E405E44EC1C}" type="parTrans" cxnId="{4107911F-33DC-4FB6-882E-0438A1539B01}">
      <dgm:prSet/>
      <dgm:spPr/>
      <dgm:t>
        <a:bodyPr/>
        <a:lstStyle/>
        <a:p>
          <a:endParaRPr lang="en-US"/>
        </a:p>
      </dgm:t>
    </dgm:pt>
    <dgm:pt modelId="{CA9F987F-F9DF-46E9-A67D-8BBAF61DB712}" type="sibTrans" cxnId="{4107911F-33DC-4FB6-882E-0438A1539B01}">
      <dgm:prSet/>
      <dgm:spPr/>
      <dgm:t>
        <a:bodyPr/>
        <a:lstStyle/>
        <a:p>
          <a:endParaRPr lang="en-US"/>
        </a:p>
      </dgm:t>
    </dgm:pt>
    <dgm:pt modelId="{C2561E6C-5806-49AE-A477-A70A1038D6DD}">
      <dgm:prSet phldrT="[Text]"/>
      <dgm:spPr/>
      <dgm:t>
        <a:bodyPr/>
        <a:lstStyle/>
        <a:p>
          <a:r>
            <a:rPr lang="en-US" dirty="0" smtClean="0"/>
            <a:t>Explanation</a:t>
          </a:r>
        </a:p>
        <a:p>
          <a:r>
            <a:rPr lang="en-US" dirty="0" smtClean="0"/>
            <a:t>Sorrow</a:t>
          </a:r>
          <a:endParaRPr lang="en-US" dirty="0"/>
        </a:p>
      </dgm:t>
    </dgm:pt>
    <dgm:pt modelId="{F707946B-F33A-49C2-838E-7D3B379EA2A6}" type="parTrans" cxnId="{7731BE2E-94E6-47F0-A7B5-41B2FC0B0016}">
      <dgm:prSet/>
      <dgm:spPr/>
      <dgm:t>
        <a:bodyPr/>
        <a:lstStyle/>
        <a:p>
          <a:endParaRPr lang="en-US"/>
        </a:p>
      </dgm:t>
    </dgm:pt>
    <dgm:pt modelId="{28ED6785-5710-418C-979E-938F2FDECC9A}" type="sibTrans" cxnId="{7731BE2E-94E6-47F0-A7B5-41B2FC0B0016}">
      <dgm:prSet/>
      <dgm:spPr/>
      <dgm:t>
        <a:bodyPr/>
        <a:lstStyle/>
        <a:p>
          <a:endParaRPr lang="en-US"/>
        </a:p>
      </dgm:t>
    </dgm:pt>
    <dgm:pt modelId="{5F8AA7DF-9EA4-451A-B01E-1674D7046C1C}">
      <dgm:prSet phldrT="[Text]"/>
      <dgm:spPr/>
      <dgm:t>
        <a:bodyPr/>
        <a:lstStyle/>
        <a:p>
          <a:r>
            <a:rPr lang="en-US" dirty="0" smtClean="0"/>
            <a:t>Re-interpretation</a:t>
          </a:r>
          <a:endParaRPr lang="en-US" dirty="0"/>
        </a:p>
      </dgm:t>
    </dgm:pt>
    <dgm:pt modelId="{6A78428A-0480-438A-8ACF-8E738925A1AF}" type="parTrans" cxnId="{845FFC55-4DA2-4F6B-B4C5-F251462A4D88}">
      <dgm:prSet/>
      <dgm:spPr/>
      <dgm:t>
        <a:bodyPr/>
        <a:lstStyle/>
        <a:p>
          <a:endParaRPr lang="en-US"/>
        </a:p>
      </dgm:t>
    </dgm:pt>
    <dgm:pt modelId="{9D0B8A8E-79F0-4624-9C02-9D46F8D08EBD}" type="sibTrans" cxnId="{845FFC55-4DA2-4F6B-B4C5-F251462A4D88}">
      <dgm:prSet/>
      <dgm:spPr/>
      <dgm:t>
        <a:bodyPr/>
        <a:lstStyle/>
        <a:p>
          <a:endParaRPr lang="en-US"/>
        </a:p>
      </dgm:t>
    </dgm:pt>
    <dgm:pt modelId="{702B997B-9A62-42E1-8381-BA0C8EF932E1}">
      <dgm:prSet/>
      <dgm:spPr/>
      <dgm:t>
        <a:bodyPr/>
        <a:lstStyle/>
        <a:p>
          <a:r>
            <a:rPr lang="en-US" dirty="0" smtClean="0"/>
            <a:t>Hurt</a:t>
          </a:r>
          <a:endParaRPr lang="en-US" dirty="0"/>
        </a:p>
      </dgm:t>
    </dgm:pt>
    <dgm:pt modelId="{40B02B35-ED5E-41D4-90BC-1644D529C3ED}" type="parTrans" cxnId="{05C40EBD-5385-4BFB-96AB-937450F516F8}">
      <dgm:prSet/>
      <dgm:spPr/>
      <dgm:t>
        <a:bodyPr/>
        <a:lstStyle/>
        <a:p>
          <a:endParaRPr lang="en-US"/>
        </a:p>
      </dgm:t>
    </dgm:pt>
    <dgm:pt modelId="{66B72221-C9EB-4B25-BE22-BFA39786A261}" type="sibTrans" cxnId="{05C40EBD-5385-4BFB-96AB-937450F516F8}">
      <dgm:prSet/>
      <dgm:spPr/>
      <dgm:t>
        <a:bodyPr/>
        <a:lstStyle/>
        <a:p>
          <a:endParaRPr lang="en-US"/>
        </a:p>
      </dgm:t>
    </dgm:pt>
    <dgm:pt modelId="{C842BDB5-AC3F-4672-A5F8-9F99AC60CCEE}" type="pres">
      <dgm:prSet presAssocID="{F0BFD9E1-D857-4574-AB3D-0A17AA4A2F91}" presName="diagram" presStyleCnt="0">
        <dgm:presLayoutVars>
          <dgm:dir/>
          <dgm:resizeHandles val="exact"/>
        </dgm:presLayoutVars>
      </dgm:prSet>
      <dgm:spPr/>
      <dgm:t>
        <a:bodyPr/>
        <a:lstStyle/>
        <a:p>
          <a:endParaRPr lang="en-US"/>
        </a:p>
      </dgm:t>
    </dgm:pt>
    <dgm:pt modelId="{A844CEA6-4A9E-4BAF-96D0-FF5C8CD2E95A}" type="pres">
      <dgm:prSet presAssocID="{046FD1EE-E999-4EE4-950C-FF9C0949F94D}" presName="node" presStyleLbl="node1" presStyleIdx="0" presStyleCnt="6">
        <dgm:presLayoutVars>
          <dgm:bulletEnabled val="1"/>
        </dgm:presLayoutVars>
      </dgm:prSet>
      <dgm:spPr/>
      <dgm:t>
        <a:bodyPr/>
        <a:lstStyle/>
        <a:p>
          <a:endParaRPr lang="en-US"/>
        </a:p>
      </dgm:t>
    </dgm:pt>
    <dgm:pt modelId="{E687E1ED-E832-4BA8-AAF4-F0D3B35DFD9C}" type="pres">
      <dgm:prSet presAssocID="{D080F7DA-580D-48BE-8C90-74D6D51353E6}" presName="sibTrans" presStyleLbl="sibTrans2D1" presStyleIdx="0" presStyleCnt="5"/>
      <dgm:spPr/>
      <dgm:t>
        <a:bodyPr/>
        <a:lstStyle/>
        <a:p>
          <a:endParaRPr lang="en-US"/>
        </a:p>
      </dgm:t>
    </dgm:pt>
    <dgm:pt modelId="{1B8AC7CF-066C-4C8C-8603-79304F0943F9}" type="pres">
      <dgm:prSet presAssocID="{D080F7DA-580D-48BE-8C90-74D6D51353E6}" presName="connectorText" presStyleLbl="sibTrans2D1" presStyleIdx="0" presStyleCnt="5"/>
      <dgm:spPr/>
      <dgm:t>
        <a:bodyPr/>
        <a:lstStyle/>
        <a:p>
          <a:endParaRPr lang="en-US"/>
        </a:p>
      </dgm:t>
    </dgm:pt>
    <dgm:pt modelId="{0320778D-0C1C-42F9-83F4-8A23B21970F8}" type="pres">
      <dgm:prSet presAssocID="{1DE6218F-7B53-48F3-9CC5-528E4D6CFB73}" presName="node" presStyleLbl="node1" presStyleIdx="1" presStyleCnt="6">
        <dgm:presLayoutVars>
          <dgm:bulletEnabled val="1"/>
        </dgm:presLayoutVars>
      </dgm:prSet>
      <dgm:spPr/>
      <dgm:t>
        <a:bodyPr/>
        <a:lstStyle/>
        <a:p>
          <a:endParaRPr lang="en-US"/>
        </a:p>
      </dgm:t>
    </dgm:pt>
    <dgm:pt modelId="{39D73CEC-449C-409E-A6EE-E8281167EE0D}" type="pres">
      <dgm:prSet presAssocID="{61BAA65D-663E-4F59-B124-D39F7E2DDABE}" presName="sibTrans" presStyleLbl="sibTrans2D1" presStyleIdx="1" presStyleCnt="5"/>
      <dgm:spPr/>
      <dgm:t>
        <a:bodyPr/>
        <a:lstStyle/>
        <a:p>
          <a:endParaRPr lang="en-US"/>
        </a:p>
      </dgm:t>
    </dgm:pt>
    <dgm:pt modelId="{381605CE-A5B9-4A1D-8E05-CE2274348E7F}" type="pres">
      <dgm:prSet presAssocID="{61BAA65D-663E-4F59-B124-D39F7E2DDABE}" presName="connectorText" presStyleLbl="sibTrans2D1" presStyleIdx="1" presStyleCnt="5"/>
      <dgm:spPr/>
      <dgm:t>
        <a:bodyPr/>
        <a:lstStyle/>
        <a:p>
          <a:endParaRPr lang="en-US"/>
        </a:p>
      </dgm:t>
    </dgm:pt>
    <dgm:pt modelId="{052BEBA3-D5CD-4C79-94A3-5776D303EB43}" type="pres">
      <dgm:prSet presAssocID="{6C642537-5F1A-4F33-8424-CD19937EAEB8}" presName="node" presStyleLbl="node1" presStyleIdx="2" presStyleCnt="6">
        <dgm:presLayoutVars>
          <dgm:bulletEnabled val="1"/>
        </dgm:presLayoutVars>
      </dgm:prSet>
      <dgm:spPr/>
      <dgm:t>
        <a:bodyPr/>
        <a:lstStyle/>
        <a:p>
          <a:endParaRPr lang="en-US"/>
        </a:p>
      </dgm:t>
    </dgm:pt>
    <dgm:pt modelId="{77811479-B6B0-416E-9D5A-A875921A011E}" type="pres">
      <dgm:prSet presAssocID="{CA9F987F-F9DF-46E9-A67D-8BBAF61DB712}" presName="sibTrans" presStyleLbl="sibTrans2D1" presStyleIdx="2" presStyleCnt="5"/>
      <dgm:spPr/>
      <dgm:t>
        <a:bodyPr/>
        <a:lstStyle/>
        <a:p>
          <a:endParaRPr lang="en-US"/>
        </a:p>
      </dgm:t>
    </dgm:pt>
    <dgm:pt modelId="{AFED55B1-7C1E-40F6-A52D-E33BA6048AEF}" type="pres">
      <dgm:prSet presAssocID="{CA9F987F-F9DF-46E9-A67D-8BBAF61DB712}" presName="connectorText" presStyleLbl="sibTrans2D1" presStyleIdx="2" presStyleCnt="5"/>
      <dgm:spPr/>
      <dgm:t>
        <a:bodyPr/>
        <a:lstStyle/>
        <a:p>
          <a:endParaRPr lang="en-US"/>
        </a:p>
      </dgm:t>
    </dgm:pt>
    <dgm:pt modelId="{C346F91F-568D-411F-9FA2-246D0D870343}" type="pres">
      <dgm:prSet presAssocID="{C2561E6C-5806-49AE-A477-A70A1038D6DD}" presName="node" presStyleLbl="node1" presStyleIdx="3" presStyleCnt="6" custLinFactNeighborX="-1882" custLinFactNeighborY="-1880">
        <dgm:presLayoutVars>
          <dgm:bulletEnabled val="1"/>
        </dgm:presLayoutVars>
      </dgm:prSet>
      <dgm:spPr/>
      <dgm:t>
        <a:bodyPr/>
        <a:lstStyle/>
        <a:p>
          <a:endParaRPr lang="en-US"/>
        </a:p>
      </dgm:t>
    </dgm:pt>
    <dgm:pt modelId="{F0F9AC48-6C49-4707-BEF1-2EADEB1F3E21}" type="pres">
      <dgm:prSet presAssocID="{28ED6785-5710-418C-979E-938F2FDECC9A}" presName="sibTrans" presStyleLbl="sibTrans2D1" presStyleIdx="3" presStyleCnt="5"/>
      <dgm:spPr/>
      <dgm:t>
        <a:bodyPr/>
        <a:lstStyle/>
        <a:p>
          <a:endParaRPr lang="en-US"/>
        </a:p>
      </dgm:t>
    </dgm:pt>
    <dgm:pt modelId="{7EB1B40B-8AC4-4E55-9E31-E6C91B819FBB}" type="pres">
      <dgm:prSet presAssocID="{28ED6785-5710-418C-979E-938F2FDECC9A}" presName="connectorText" presStyleLbl="sibTrans2D1" presStyleIdx="3" presStyleCnt="5"/>
      <dgm:spPr/>
      <dgm:t>
        <a:bodyPr/>
        <a:lstStyle/>
        <a:p>
          <a:endParaRPr lang="en-US"/>
        </a:p>
      </dgm:t>
    </dgm:pt>
    <dgm:pt modelId="{737DE2F6-8EE8-4F0C-AF79-C2369B212A0B}" type="pres">
      <dgm:prSet presAssocID="{5F8AA7DF-9EA4-451A-B01E-1674D7046C1C}" presName="node" presStyleLbl="node1" presStyleIdx="4" presStyleCnt="6">
        <dgm:presLayoutVars>
          <dgm:bulletEnabled val="1"/>
        </dgm:presLayoutVars>
      </dgm:prSet>
      <dgm:spPr/>
      <dgm:t>
        <a:bodyPr/>
        <a:lstStyle/>
        <a:p>
          <a:endParaRPr lang="en-US"/>
        </a:p>
      </dgm:t>
    </dgm:pt>
    <dgm:pt modelId="{9C8988AA-C52B-4E3D-95BA-081919BC1295}" type="pres">
      <dgm:prSet presAssocID="{9D0B8A8E-79F0-4624-9C02-9D46F8D08EBD}" presName="sibTrans" presStyleLbl="sibTrans2D1" presStyleIdx="4" presStyleCnt="5"/>
      <dgm:spPr/>
      <dgm:t>
        <a:bodyPr/>
        <a:lstStyle/>
        <a:p>
          <a:endParaRPr lang="en-US"/>
        </a:p>
      </dgm:t>
    </dgm:pt>
    <dgm:pt modelId="{7D211512-F68A-4A40-BD15-51187B5C2A6C}" type="pres">
      <dgm:prSet presAssocID="{9D0B8A8E-79F0-4624-9C02-9D46F8D08EBD}" presName="connectorText" presStyleLbl="sibTrans2D1" presStyleIdx="4" presStyleCnt="5"/>
      <dgm:spPr/>
      <dgm:t>
        <a:bodyPr/>
        <a:lstStyle/>
        <a:p>
          <a:endParaRPr lang="en-US"/>
        </a:p>
      </dgm:t>
    </dgm:pt>
    <dgm:pt modelId="{78DE31A8-30BA-441F-B23C-1615EF7E3F13}" type="pres">
      <dgm:prSet presAssocID="{702B997B-9A62-42E1-8381-BA0C8EF932E1}" presName="node" presStyleLbl="node1" presStyleIdx="5" presStyleCnt="6">
        <dgm:presLayoutVars>
          <dgm:bulletEnabled val="1"/>
        </dgm:presLayoutVars>
      </dgm:prSet>
      <dgm:spPr/>
      <dgm:t>
        <a:bodyPr/>
        <a:lstStyle/>
        <a:p>
          <a:endParaRPr lang="en-US"/>
        </a:p>
      </dgm:t>
    </dgm:pt>
  </dgm:ptLst>
  <dgm:cxnLst>
    <dgm:cxn modelId="{05C40EBD-5385-4BFB-96AB-937450F516F8}" srcId="{F0BFD9E1-D857-4574-AB3D-0A17AA4A2F91}" destId="{702B997B-9A62-42E1-8381-BA0C8EF932E1}" srcOrd="5" destOrd="0" parTransId="{40B02B35-ED5E-41D4-90BC-1644D529C3ED}" sibTransId="{66B72221-C9EB-4B25-BE22-BFA39786A261}"/>
    <dgm:cxn modelId="{F6C5D09C-A43A-46A2-B404-1D2B1B08A71C}" type="presOf" srcId="{9D0B8A8E-79F0-4624-9C02-9D46F8D08EBD}" destId="{7D211512-F68A-4A40-BD15-51187B5C2A6C}" srcOrd="1" destOrd="0" presId="urn:microsoft.com/office/officeart/2005/8/layout/process5"/>
    <dgm:cxn modelId="{62FA14FD-A233-43F1-A7E9-B88EA625912B}" type="presOf" srcId="{5F8AA7DF-9EA4-451A-B01E-1674D7046C1C}" destId="{737DE2F6-8EE8-4F0C-AF79-C2369B212A0B}" srcOrd="0" destOrd="0" presId="urn:microsoft.com/office/officeart/2005/8/layout/process5"/>
    <dgm:cxn modelId="{CE620C4B-C092-4D27-8D1F-7D78D684D379}" type="presOf" srcId="{D080F7DA-580D-48BE-8C90-74D6D51353E6}" destId="{1B8AC7CF-066C-4C8C-8603-79304F0943F9}" srcOrd="1" destOrd="0" presId="urn:microsoft.com/office/officeart/2005/8/layout/process5"/>
    <dgm:cxn modelId="{1EEFEF0A-2D7F-49E5-ADEE-A44047568E08}" type="presOf" srcId="{61BAA65D-663E-4F59-B124-D39F7E2DDABE}" destId="{39D73CEC-449C-409E-A6EE-E8281167EE0D}" srcOrd="0" destOrd="0" presId="urn:microsoft.com/office/officeart/2005/8/layout/process5"/>
    <dgm:cxn modelId="{9D529303-7184-4B33-A7D6-EBA9380D70D8}" type="presOf" srcId="{28ED6785-5710-418C-979E-938F2FDECC9A}" destId="{F0F9AC48-6C49-4707-BEF1-2EADEB1F3E21}" srcOrd="0" destOrd="0" presId="urn:microsoft.com/office/officeart/2005/8/layout/process5"/>
    <dgm:cxn modelId="{FE50EC39-F4D0-42BA-AF69-B687D026A82D}" type="presOf" srcId="{702B997B-9A62-42E1-8381-BA0C8EF932E1}" destId="{78DE31A8-30BA-441F-B23C-1615EF7E3F13}" srcOrd="0" destOrd="0" presId="urn:microsoft.com/office/officeart/2005/8/layout/process5"/>
    <dgm:cxn modelId="{219EAA91-DA9F-4AD5-A1D1-D0291897B244}" type="presOf" srcId="{046FD1EE-E999-4EE4-950C-FF9C0949F94D}" destId="{A844CEA6-4A9E-4BAF-96D0-FF5C8CD2E95A}" srcOrd="0" destOrd="0" presId="urn:microsoft.com/office/officeart/2005/8/layout/process5"/>
    <dgm:cxn modelId="{DCAAF8B2-6985-447A-AFA4-C53F2C91CE21}" srcId="{F0BFD9E1-D857-4574-AB3D-0A17AA4A2F91}" destId="{1DE6218F-7B53-48F3-9CC5-528E4D6CFB73}" srcOrd="1" destOrd="0" parTransId="{0B755152-7D6D-4DEA-86EC-F265214D03D2}" sibTransId="{61BAA65D-663E-4F59-B124-D39F7E2DDABE}"/>
    <dgm:cxn modelId="{7731BE2E-94E6-47F0-A7B5-41B2FC0B0016}" srcId="{F0BFD9E1-D857-4574-AB3D-0A17AA4A2F91}" destId="{C2561E6C-5806-49AE-A477-A70A1038D6DD}" srcOrd="3" destOrd="0" parTransId="{F707946B-F33A-49C2-838E-7D3B379EA2A6}" sibTransId="{28ED6785-5710-418C-979E-938F2FDECC9A}"/>
    <dgm:cxn modelId="{17B70764-89A4-4CC3-AA50-DF023C089A5C}" type="presOf" srcId="{CA9F987F-F9DF-46E9-A67D-8BBAF61DB712}" destId="{AFED55B1-7C1E-40F6-A52D-E33BA6048AEF}" srcOrd="1" destOrd="0" presId="urn:microsoft.com/office/officeart/2005/8/layout/process5"/>
    <dgm:cxn modelId="{4107911F-33DC-4FB6-882E-0438A1539B01}" srcId="{F0BFD9E1-D857-4574-AB3D-0A17AA4A2F91}" destId="{6C642537-5F1A-4F33-8424-CD19937EAEB8}" srcOrd="2" destOrd="0" parTransId="{50CA3F8B-C658-41F5-AF57-7E405E44EC1C}" sibTransId="{CA9F987F-F9DF-46E9-A67D-8BBAF61DB712}"/>
    <dgm:cxn modelId="{EA488585-F985-4451-93E1-615C58A203F9}" type="presOf" srcId="{CA9F987F-F9DF-46E9-A67D-8BBAF61DB712}" destId="{77811479-B6B0-416E-9D5A-A875921A011E}" srcOrd="0" destOrd="0" presId="urn:microsoft.com/office/officeart/2005/8/layout/process5"/>
    <dgm:cxn modelId="{7018C017-38F4-483E-AD25-B07DDEBE2F88}" type="presOf" srcId="{D080F7DA-580D-48BE-8C90-74D6D51353E6}" destId="{E687E1ED-E832-4BA8-AAF4-F0D3B35DFD9C}" srcOrd="0" destOrd="0" presId="urn:microsoft.com/office/officeart/2005/8/layout/process5"/>
    <dgm:cxn modelId="{1F4F3F69-27BD-4AE2-A4CD-7A683D77D78F}" type="presOf" srcId="{61BAA65D-663E-4F59-B124-D39F7E2DDABE}" destId="{381605CE-A5B9-4A1D-8E05-CE2274348E7F}" srcOrd="1" destOrd="0" presId="urn:microsoft.com/office/officeart/2005/8/layout/process5"/>
    <dgm:cxn modelId="{2AF2B61C-730A-4CD6-AE94-499CC9D1D003}" type="presOf" srcId="{28ED6785-5710-418C-979E-938F2FDECC9A}" destId="{7EB1B40B-8AC4-4E55-9E31-E6C91B819FBB}" srcOrd="1" destOrd="0" presId="urn:microsoft.com/office/officeart/2005/8/layout/process5"/>
    <dgm:cxn modelId="{845FFC55-4DA2-4F6B-B4C5-F251462A4D88}" srcId="{F0BFD9E1-D857-4574-AB3D-0A17AA4A2F91}" destId="{5F8AA7DF-9EA4-451A-B01E-1674D7046C1C}" srcOrd="4" destOrd="0" parTransId="{6A78428A-0480-438A-8ACF-8E738925A1AF}" sibTransId="{9D0B8A8E-79F0-4624-9C02-9D46F8D08EBD}"/>
    <dgm:cxn modelId="{03C5F34D-0F66-4CE1-ACD8-C7400A484133}" type="presOf" srcId="{C2561E6C-5806-49AE-A477-A70A1038D6DD}" destId="{C346F91F-568D-411F-9FA2-246D0D870343}" srcOrd="0" destOrd="0" presId="urn:microsoft.com/office/officeart/2005/8/layout/process5"/>
    <dgm:cxn modelId="{E33973D5-A9E7-459E-8DF6-FBF543AE097B}" type="presOf" srcId="{F0BFD9E1-D857-4574-AB3D-0A17AA4A2F91}" destId="{C842BDB5-AC3F-4672-A5F8-9F99AC60CCEE}" srcOrd="0" destOrd="0" presId="urn:microsoft.com/office/officeart/2005/8/layout/process5"/>
    <dgm:cxn modelId="{BB1494A4-5683-493A-A886-573289368C50}" srcId="{F0BFD9E1-D857-4574-AB3D-0A17AA4A2F91}" destId="{046FD1EE-E999-4EE4-950C-FF9C0949F94D}" srcOrd="0" destOrd="0" parTransId="{A9C52D8A-DBFE-4B16-B00D-F906E3D4510F}" sibTransId="{D080F7DA-580D-48BE-8C90-74D6D51353E6}"/>
    <dgm:cxn modelId="{EE904D29-C8D6-4F23-8CC6-B9DB17B73254}" type="presOf" srcId="{9D0B8A8E-79F0-4624-9C02-9D46F8D08EBD}" destId="{9C8988AA-C52B-4E3D-95BA-081919BC1295}" srcOrd="0" destOrd="0" presId="urn:microsoft.com/office/officeart/2005/8/layout/process5"/>
    <dgm:cxn modelId="{01A9E871-0BFE-4824-890D-91CA6CDD6788}" type="presOf" srcId="{6C642537-5F1A-4F33-8424-CD19937EAEB8}" destId="{052BEBA3-D5CD-4C79-94A3-5776D303EB43}" srcOrd="0" destOrd="0" presId="urn:microsoft.com/office/officeart/2005/8/layout/process5"/>
    <dgm:cxn modelId="{65A255EA-83C1-483C-A62A-1B5BC91558B3}" type="presOf" srcId="{1DE6218F-7B53-48F3-9CC5-528E4D6CFB73}" destId="{0320778D-0C1C-42F9-83F4-8A23B21970F8}" srcOrd="0" destOrd="0" presId="urn:microsoft.com/office/officeart/2005/8/layout/process5"/>
    <dgm:cxn modelId="{0C20336C-F76D-4BBA-B835-B1D018F0F532}" type="presParOf" srcId="{C842BDB5-AC3F-4672-A5F8-9F99AC60CCEE}" destId="{A844CEA6-4A9E-4BAF-96D0-FF5C8CD2E95A}" srcOrd="0" destOrd="0" presId="urn:microsoft.com/office/officeart/2005/8/layout/process5"/>
    <dgm:cxn modelId="{B6C3B61A-9E14-4B0D-A4C5-EA778FED148C}" type="presParOf" srcId="{C842BDB5-AC3F-4672-A5F8-9F99AC60CCEE}" destId="{E687E1ED-E832-4BA8-AAF4-F0D3B35DFD9C}" srcOrd="1" destOrd="0" presId="urn:microsoft.com/office/officeart/2005/8/layout/process5"/>
    <dgm:cxn modelId="{556AEA94-C3C4-4F73-AA83-B468B5C97BB9}" type="presParOf" srcId="{E687E1ED-E832-4BA8-AAF4-F0D3B35DFD9C}" destId="{1B8AC7CF-066C-4C8C-8603-79304F0943F9}" srcOrd="0" destOrd="0" presId="urn:microsoft.com/office/officeart/2005/8/layout/process5"/>
    <dgm:cxn modelId="{20660BC0-201F-40B7-A130-53337078E132}" type="presParOf" srcId="{C842BDB5-AC3F-4672-A5F8-9F99AC60CCEE}" destId="{0320778D-0C1C-42F9-83F4-8A23B21970F8}" srcOrd="2" destOrd="0" presId="urn:microsoft.com/office/officeart/2005/8/layout/process5"/>
    <dgm:cxn modelId="{87CEAFCC-C99B-4199-9773-EA01416D522B}" type="presParOf" srcId="{C842BDB5-AC3F-4672-A5F8-9F99AC60CCEE}" destId="{39D73CEC-449C-409E-A6EE-E8281167EE0D}" srcOrd="3" destOrd="0" presId="urn:microsoft.com/office/officeart/2005/8/layout/process5"/>
    <dgm:cxn modelId="{644CA94D-7C5B-4F59-82E6-0373BA0FDD65}" type="presParOf" srcId="{39D73CEC-449C-409E-A6EE-E8281167EE0D}" destId="{381605CE-A5B9-4A1D-8E05-CE2274348E7F}" srcOrd="0" destOrd="0" presId="urn:microsoft.com/office/officeart/2005/8/layout/process5"/>
    <dgm:cxn modelId="{4CCCF081-7F34-4BB0-9A6E-18843CEBA802}" type="presParOf" srcId="{C842BDB5-AC3F-4672-A5F8-9F99AC60CCEE}" destId="{052BEBA3-D5CD-4C79-94A3-5776D303EB43}" srcOrd="4" destOrd="0" presId="urn:microsoft.com/office/officeart/2005/8/layout/process5"/>
    <dgm:cxn modelId="{68FE250B-4DF9-446B-9B55-3A04BE7BDFDB}" type="presParOf" srcId="{C842BDB5-AC3F-4672-A5F8-9F99AC60CCEE}" destId="{77811479-B6B0-416E-9D5A-A875921A011E}" srcOrd="5" destOrd="0" presId="urn:microsoft.com/office/officeart/2005/8/layout/process5"/>
    <dgm:cxn modelId="{F09D8F20-7388-4865-A0CE-56A30A6CD35B}" type="presParOf" srcId="{77811479-B6B0-416E-9D5A-A875921A011E}" destId="{AFED55B1-7C1E-40F6-A52D-E33BA6048AEF}" srcOrd="0" destOrd="0" presId="urn:microsoft.com/office/officeart/2005/8/layout/process5"/>
    <dgm:cxn modelId="{03A80AB3-3A35-4067-B9B3-D3B26DD3AD9E}" type="presParOf" srcId="{C842BDB5-AC3F-4672-A5F8-9F99AC60CCEE}" destId="{C346F91F-568D-411F-9FA2-246D0D870343}" srcOrd="6" destOrd="0" presId="urn:microsoft.com/office/officeart/2005/8/layout/process5"/>
    <dgm:cxn modelId="{D40D73A9-1844-4319-B0CD-7B1A534621EB}" type="presParOf" srcId="{C842BDB5-AC3F-4672-A5F8-9F99AC60CCEE}" destId="{F0F9AC48-6C49-4707-BEF1-2EADEB1F3E21}" srcOrd="7" destOrd="0" presId="urn:microsoft.com/office/officeart/2005/8/layout/process5"/>
    <dgm:cxn modelId="{7CA18BC8-DC55-4591-A0A2-07C49C9BDD16}" type="presParOf" srcId="{F0F9AC48-6C49-4707-BEF1-2EADEB1F3E21}" destId="{7EB1B40B-8AC4-4E55-9E31-E6C91B819FBB}" srcOrd="0" destOrd="0" presId="urn:microsoft.com/office/officeart/2005/8/layout/process5"/>
    <dgm:cxn modelId="{757973DB-50B8-4AC1-8FD8-51C9CB5F7018}" type="presParOf" srcId="{C842BDB5-AC3F-4672-A5F8-9F99AC60CCEE}" destId="{737DE2F6-8EE8-4F0C-AF79-C2369B212A0B}" srcOrd="8" destOrd="0" presId="urn:microsoft.com/office/officeart/2005/8/layout/process5"/>
    <dgm:cxn modelId="{2D1EEA56-34D8-4CE6-95B9-0AA16212C9C7}" type="presParOf" srcId="{C842BDB5-AC3F-4672-A5F8-9F99AC60CCEE}" destId="{9C8988AA-C52B-4E3D-95BA-081919BC1295}" srcOrd="9" destOrd="0" presId="urn:microsoft.com/office/officeart/2005/8/layout/process5"/>
    <dgm:cxn modelId="{95A01CDE-D2AC-408A-8146-0187369C488C}" type="presParOf" srcId="{9C8988AA-C52B-4E3D-95BA-081919BC1295}" destId="{7D211512-F68A-4A40-BD15-51187B5C2A6C}" srcOrd="0" destOrd="0" presId="urn:microsoft.com/office/officeart/2005/8/layout/process5"/>
    <dgm:cxn modelId="{BC28152D-2BC1-44C8-9D02-AC23E9AF578A}" type="presParOf" srcId="{C842BDB5-AC3F-4672-A5F8-9F99AC60CCEE}" destId="{78DE31A8-30BA-441F-B23C-1615EF7E3F13}" srcOrd="10"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D6399A-BC14-4373-9E8F-CEEC378672FE}"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2C83273A-C513-4089-AB13-75FE928A48E4}">
      <dgm:prSet phldrT="[Text]"/>
      <dgm:spPr/>
      <dgm:t>
        <a:bodyPr/>
        <a:lstStyle/>
        <a:p>
          <a:r>
            <a:rPr lang="en-US" dirty="0" smtClean="0"/>
            <a:t>Generalized confession</a:t>
          </a:r>
          <a:endParaRPr lang="en-US" dirty="0"/>
        </a:p>
      </dgm:t>
    </dgm:pt>
    <dgm:pt modelId="{D6360B4F-7B8E-437D-B1B1-04668A1F0188}" type="parTrans" cxnId="{15D2FE0D-2462-4200-8A28-13DBE8BD14F9}">
      <dgm:prSet/>
      <dgm:spPr/>
      <dgm:t>
        <a:bodyPr/>
        <a:lstStyle/>
        <a:p>
          <a:endParaRPr lang="en-US"/>
        </a:p>
      </dgm:t>
    </dgm:pt>
    <dgm:pt modelId="{D61C6F85-20AF-4039-BB97-8C7C214DE7D0}" type="sibTrans" cxnId="{15D2FE0D-2462-4200-8A28-13DBE8BD14F9}">
      <dgm:prSet/>
      <dgm:spPr/>
      <dgm:t>
        <a:bodyPr/>
        <a:lstStyle/>
        <a:p>
          <a:endParaRPr lang="en-US"/>
        </a:p>
      </dgm:t>
    </dgm:pt>
    <dgm:pt modelId="{3FDADEA7-8943-4818-92FD-CDF4286B6F2B}">
      <dgm:prSet phldrT="[Text]"/>
      <dgm:spPr/>
      <dgm:t>
        <a:bodyPr/>
        <a:lstStyle/>
        <a:p>
          <a:r>
            <a:rPr lang="en-US" dirty="0" smtClean="0"/>
            <a:t>Focus on losses</a:t>
          </a:r>
          <a:endParaRPr lang="en-US" dirty="0"/>
        </a:p>
      </dgm:t>
    </dgm:pt>
    <dgm:pt modelId="{A98A1707-28E8-46FF-B2E8-D08C8EB78B14}" type="parTrans" cxnId="{84EC9894-D31E-430C-97C5-2D2F79DC9CCF}">
      <dgm:prSet/>
      <dgm:spPr/>
      <dgm:t>
        <a:bodyPr/>
        <a:lstStyle/>
        <a:p>
          <a:endParaRPr lang="en-US"/>
        </a:p>
      </dgm:t>
    </dgm:pt>
    <dgm:pt modelId="{5E4B2E59-CCD5-44C4-A8D3-249D5EA7788D}" type="sibTrans" cxnId="{84EC9894-D31E-430C-97C5-2D2F79DC9CCF}">
      <dgm:prSet/>
      <dgm:spPr/>
      <dgm:t>
        <a:bodyPr/>
        <a:lstStyle/>
        <a:p>
          <a:endParaRPr lang="en-US"/>
        </a:p>
      </dgm:t>
    </dgm:pt>
    <dgm:pt modelId="{C16AE414-7641-4958-AF3B-6956D10AA150}">
      <dgm:prSet phldrT="[Text]"/>
      <dgm:spPr/>
      <dgm:t>
        <a:bodyPr/>
        <a:lstStyle/>
        <a:p>
          <a:r>
            <a:rPr lang="en-US" dirty="0" smtClean="0"/>
            <a:t>Focus on “forgiven”</a:t>
          </a:r>
          <a:endParaRPr lang="en-US" dirty="0"/>
        </a:p>
      </dgm:t>
    </dgm:pt>
    <dgm:pt modelId="{B3AE2220-C24F-4619-BBDE-0E0B87C8770F}" type="parTrans" cxnId="{A8BB9849-2E06-4DCA-86C7-F5AEBF55B6CC}">
      <dgm:prSet/>
      <dgm:spPr/>
      <dgm:t>
        <a:bodyPr/>
        <a:lstStyle/>
        <a:p>
          <a:endParaRPr lang="en-US"/>
        </a:p>
      </dgm:t>
    </dgm:pt>
    <dgm:pt modelId="{AC78FB6D-159A-437B-8E78-564773105B67}" type="sibTrans" cxnId="{A8BB9849-2E06-4DCA-86C7-F5AEBF55B6CC}">
      <dgm:prSet/>
      <dgm:spPr/>
      <dgm:t>
        <a:bodyPr/>
        <a:lstStyle/>
        <a:p>
          <a:endParaRPr lang="en-US"/>
        </a:p>
      </dgm:t>
    </dgm:pt>
    <dgm:pt modelId="{7CF38A2D-609E-44B1-A7DB-15C902EF738B}">
      <dgm:prSet phldrT="[Text]"/>
      <dgm:spPr/>
      <dgm:t>
        <a:bodyPr/>
        <a:lstStyle/>
        <a:p>
          <a:r>
            <a:rPr lang="en-US" dirty="0" smtClean="0"/>
            <a:t>Anger at restrictions</a:t>
          </a:r>
          <a:endParaRPr lang="en-US" dirty="0"/>
        </a:p>
      </dgm:t>
    </dgm:pt>
    <dgm:pt modelId="{913C30E3-962C-4BB9-83D4-1D68B1E6DC3F}" type="parTrans" cxnId="{99920985-38AA-4691-AD8F-37D051622CAE}">
      <dgm:prSet/>
      <dgm:spPr/>
      <dgm:t>
        <a:bodyPr/>
        <a:lstStyle/>
        <a:p>
          <a:endParaRPr lang="en-US"/>
        </a:p>
      </dgm:t>
    </dgm:pt>
    <dgm:pt modelId="{F206EB9A-C0F6-481F-B402-2CFAB50B9DE7}" type="sibTrans" cxnId="{99920985-38AA-4691-AD8F-37D051622CAE}">
      <dgm:prSet/>
      <dgm:spPr/>
      <dgm:t>
        <a:bodyPr/>
        <a:lstStyle/>
        <a:p>
          <a:endParaRPr lang="en-US"/>
        </a:p>
      </dgm:t>
    </dgm:pt>
    <dgm:pt modelId="{E0E63D23-776B-424D-99E1-15BA24082F6D}">
      <dgm:prSet phldrT="[Text]"/>
      <dgm:spPr/>
      <dgm:t>
        <a:bodyPr/>
        <a:lstStyle/>
        <a:p>
          <a:r>
            <a:rPr lang="en-US" dirty="0" smtClean="0"/>
            <a:t>Seeking validation</a:t>
          </a:r>
        </a:p>
      </dgm:t>
    </dgm:pt>
    <dgm:pt modelId="{728D2645-12F7-44A6-85EC-1E96C02126F7}" type="parTrans" cxnId="{8EFFAE52-4A80-47FE-9D42-037042B1361B}">
      <dgm:prSet/>
      <dgm:spPr/>
      <dgm:t>
        <a:bodyPr/>
        <a:lstStyle/>
        <a:p>
          <a:endParaRPr lang="en-US"/>
        </a:p>
      </dgm:t>
    </dgm:pt>
    <dgm:pt modelId="{59C7F495-484E-492B-8FA4-A18F2A0BF3A8}" type="sibTrans" cxnId="{8EFFAE52-4A80-47FE-9D42-037042B1361B}">
      <dgm:prSet/>
      <dgm:spPr/>
      <dgm:t>
        <a:bodyPr/>
        <a:lstStyle/>
        <a:p>
          <a:endParaRPr lang="en-US"/>
        </a:p>
      </dgm:t>
    </dgm:pt>
    <dgm:pt modelId="{D01C86BD-826A-4926-9D89-006372C3356F}" type="pres">
      <dgm:prSet presAssocID="{8ED6399A-BC14-4373-9E8F-CEEC378672FE}" presName="diagram" presStyleCnt="0">
        <dgm:presLayoutVars>
          <dgm:dir/>
          <dgm:resizeHandles val="exact"/>
        </dgm:presLayoutVars>
      </dgm:prSet>
      <dgm:spPr/>
      <dgm:t>
        <a:bodyPr/>
        <a:lstStyle/>
        <a:p>
          <a:endParaRPr lang="en-US"/>
        </a:p>
      </dgm:t>
    </dgm:pt>
    <dgm:pt modelId="{6B3C8D98-7CF0-4336-8AFC-B6B652BC6F9C}" type="pres">
      <dgm:prSet presAssocID="{2C83273A-C513-4089-AB13-75FE928A48E4}" presName="node" presStyleLbl="node1" presStyleIdx="0" presStyleCnt="5">
        <dgm:presLayoutVars>
          <dgm:bulletEnabled val="1"/>
        </dgm:presLayoutVars>
      </dgm:prSet>
      <dgm:spPr/>
      <dgm:t>
        <a:bodyPr/>
        <a:lstStyle/>
        <a:p>
          <a:endParaRPr lang="en-US"/>
        </a:p>
      </dgm:t>
    </dgm:pt>
    <dgm:pt modelId="{43430389-4A59-4E12-AEB3-248E2C6205B5}" type="pres">
      <dgm:prSet presAssocID="{D61C6F85-20AF-4039-BB97-8C7C214DE7D0}" presName="sibTrans" presStyleLbl="sibTrans2D1" presStyleIdx="0" presStyleCnt="4"/>
      <dgm:spPr/>
      <dgm:t>
        <a:bodyPr/>
        <a:lstStyle/>
        <a:p>
          <a:endParaRPr lang="en-US"/>
        </a:p>
      </dgm:t>
    </dgm:pt>
    <dgm:pt modelId="{2264094D-193D-4258-BAFE-DC9DF12FF940}" type="pres">
      <dgm:prSet presAssocID="{D61C6F85-20AF-4039-BB97-8C7C214DE7D0}" presName="connectorText" presStyleLbl="sibTrans2D1" presStyleIdx="0" presStyleCnt="4"/>
      <dgm:spPr/>
      <dgm:t>
        <a:bodyPr/>
        <a:lstStyle/>
        <a:p>
          <a:endParaRPr lang="en-US"/>
        </a:p>
      </dgm:t>
    </dgm:pt>
    <dgm:pt modelId="{23F1B294-A877-44A7-B4EA-3BAEBB3B3E5D}" type="pres">
      <dgm:prSet presAssocID="{3FDADEA7-8943-4818-92FD-CDF4286B6F2B}" presName="node" presStyleLbl="node1" presStyleIdx="1" presStyleCnt="5">
        <dgm:presLayoutVars>
          <dgm:bulletEnabled val="1"/>
        </dgm:presLayoutVars>
      </dgm:prSet>
      <dgm:spPr/>
      <dgm:t>
        <a:bodyPr/>
        <a:lstStyle/>
        <a:p>
          <a:endParaRPr lang="en-US"/>
        </a:p>
      </dgm:t>
    </dgm:pt>
    <dgm:pt modelId="{ED595AF1-FEAE-4FC7-9687-05C36D5AA4A5}" type="pres">
      <dgm:prSet presAssocID="{5E4B2E59-CCD5-44C4-A8D3-249D5EA7788D}" presName="sibTrans" presStyleLbl="sibTrans2D1" presStyleIdx="1" presStyleCnt="4"/>
      <dgm:spPr/>
      <dgm:t>
        <a:bodyPr/>
        <a:lstStyle/>
        <a:p>
          <a:endParaRPr lang="en-US"/>
        </a:p>
      </dgm:t>
    </dgm:pt>
    <dgm:pt modelId="{6DB8B870-D18C-4817-BA02-701B44108A1B}" type="pres">
      <dgm:prSet presAssocID="{5E4B2E59-CCD5-44C4-A8D3-249D5EA7788D}" presName="connectorText" presStyleLbl="sibTrans2D1" presStyleIdx="1" presStyleCnt="4"/>
      <dgm:spPr/>
      <dgm:t>
        <a:bodyPr/>
        <a:lstStyle/>
        <a:p>
          <a:endParaRPr lang="en-US"/>
        </a:p>
      </dgm:t>
    </dgm:pt>
    <dgm:pt modelId="{4A593882-A673-4B3D-86EE-3F6EA1248F13}" type="pres">
      <dgm:prSet presAssocID="{C16AE414-7641-4958-AF3B-6956D10AA150}" presName="node" presStyleLbl="node1" presStyleIdx="2" presStyleCnt="5">
        <dgm:presLayoutVars>
          <dgm:bulletEnabled val="1"/>
        </dgm:presLayoutVars>
      </dgm:prSet>
      <dgm:spPr/>
      <dgm:t>
        <a:bodyPr/>
        <a:lstStyle/>
        <a:p>
          <a:endParaRPr lang="en-US"/>
        </a:p>
      </dgm:t>
    </dgm:pt>
    <dgm:pt modelId="{58F976AE-7DB8-43A1-84DB-0EF5F9F6EA4D}" type="pres">
      <dgm:prSet presAssocID="{AC78FB6D-159A-437B-8E78-564773105B67}" presName="sibTrans" presStyleLbl="sibTrans2D1" presStyleIdx="2" presStyleCnt="4"/>
      <dgm:spPr/>
      <dgm:t>
        <a:bodyPr/>
        <a:lstStyle/>
        <a:p>
          <a:endParaRPr lang="en-US"/>
        </a:p>
      </dgm:t>
    </dgm:pt>
    <dgm:pt modelId="{879E67A8-7B1E-476F-A37D-85B92F0A832A}" type="pres">
      <dgm:prSet presAssocID="{AC78FB6D-159A-437B-8E78-564773105B67}" presName="connectorText" presStyleLbl="sibTrans2D1" presStyleIdx="2" presStyleCnt="4"/>
      <dgm:spPr/>
      <dgm:t>
        <a:bodyPr/>
        <a:lstStyle/>
        <a:p>
          <a:endParaRPr lang="en-US"/>
        </a:p>
      </dgm:t>
    </dgm:pt>
    <dgm:pt modelId="{4D7163BE-8A37-4375-BA36-3FB74777E783}" type="pres">
      <dgm:prSet presAssocID="{7CF38A2D-609E-44B1-A7DB-15C902EF738B}" presName="node" presStyleLbl="node1" presStyleIdx="3" presStyleCnt="5">
        <dgm:presLayoutVars>
          <dgm:bulletEnabled val="1"/>
        </dgm:presLayoutVars>
      </dgm:prSet>
      <dgm:spPr/>
      <dgm:t>
        <a:bodyPr/>
        <a:lstStyle/>
        <a:p>
          <a:endParaRPr lang="en-US"/>
        </a:p>
      </dgm:t>
    </dgm:pt>
    <dgm:pt modelId="{D92F9EA9-D1EB-4ADA-AFD8-CD3D55D87326}" type="pres">
      <dgm:prSet presAssocID="{F206EB9A-C0F6-481F-B402-2CFAB50B9DE7}" presName="sibTrans" presStyleLbl="sibTrans2D1" presStyleIdx="3" presStyleCnt="4"/>
      <dgm:spPr/>
      <dgm:t>
        <a:bodyPr/>
        <a:lstStyle/>
        <a:p>
          <a:endParaRPr lang="en-US"/>
        </a:p>
      </dgm:t>
    </dgm:pt>
    <dgm:pt modelId="{CB4296DF-F330-4DF7-8E81-E43A78467911}" type="pres">
      <dgm:prSet presAssocID="{F206EB9A-C0F6-481F-B402-2CFAB50B9DE7}" presName="connectorText" presStyleLbl="sibTrans2D1" presStyleIdx="3" presStyleCnt="4"/>
      <dgm:spPr/>
      <dgm:t>
        <a:bodyPr/>
        <a:lstStyle/>
        <a:p>
          <a:endParaRPr lang="en-US"/>
        </a:p>
      </dgm:t>
    </dgm:pt>
    <dgm:pt modelId="{432258E1-E7A7-4690-B81B-6F5B2A8D1A03}" type="pres">
      <dgm:prSet presAssocID="{E0E63D23-776B-424D-99E1-15BA24082F6D}" presName="node" presStyleLbl="node1" presStyleIdx="4" presStyleCnt="5">
        <dgm:presLayoutVars>
          <dgm:bulletEnabled val="1"/>
        </dgm:presLayoutVars>
      </dgm:prSet>
      <dgm:spPr/>
      <dgm:t>
        <a:bodyPr/>
        <a:lstStyle/>
        <a:p>
          <a:endParaRPr lang="en-US"/>
        </a:p>
      </dgm:t>
    </dgm:pt>
  </dgm:ptLst>
  <dgm:cxnLst>
    <dgm:cxn modelId="{865BE6EE-E190-4807-9C1E-EB2DAA5A8938}" type="presOf" srcId="{5E4B2E59-CCD5-44C4-A8D3-249D5EA7788D}" destId="{6DB8B870-D18C-4817-BA02-701B44108A1B}" srcOrd="1" destOrd="0" presId="urn:microsoft.com/office/officeart/2005/8/layout/process5"/>
    <dgm:cxn modelId="{2C5E6556-1525-432C-BF54-1A4684BBE985}" type="presOf" srcId="{8ED6399A-BC14-4373-9E8F-CEEC378672FE}" destId="{D01C86BD-826A-4926-9D89-006372C3356F}" srcOrd="0" destOrd="0" presId="urn:microsoft.com/office/officeart/2005/8/layout/process5"/>
    <dgm:cxn modelId="{26FCDCA8-4637-45ED-9DFE-3A39FC46D237}" type="presOf" srcId="{F206EB9A-C0F6-481F-B402-2CFAB50B9DE7}" destId="{CB4296DF-F330-4DF7-8E81-E43A78467911}" srcOrd="1" destOrd="0" presId="urn:microsoft.com/office/officeart/2005/8/layout/process5"/>
    <dgm:cxn modelId="{99920985-38AA-4691-AD8F-37D051622CAE}" srcId="{8ED6399A-BC14-4373-9E8F-CEEC378672FE}" destId="{7CF38A2D-609E-44B1-A7DB-15C902EF738B}" srcOrd="3" destOrd="0" parTransId="{913C30E3-962C-4BB9-83D4-1D68B1E6DC3F}" sibTransId="{F206EB9A-C0F6-481F-B402-2CFAB50B9DE7}"/>
    <dgm:cxn modelId="{0DF56ACA-02CC-4701-8F20-FE00CC5FF531}" type="presOf" srcId="{F206EB9A-C0F6-481F-B402-2CFAB50B9DE7}" destId="{D92F9EA9-D1EB-4ADA-AFD8-CD3D55D87326}" srcOrd="0" destOrd="0" presId="urn:microsoft.com/office/officeart/2005/8/layout/process5"/>
    <dgm:cxn modelId="{74C14757-D413-4EC6-AEAC-AD7D126209FF}" type="presOf" srcId="{AC78FB6D-159A-437B-8E78-564773105B67}" destId="{58F976AE-7DB8-43A1-84DB-0EF5F9F6EA4D}" srcOrd="0" destOrd="0" presId="urn:microsoft.com/office/officeart/2005/8/layout/process5"/>
    <dgm:cxn modelId="{4890474B-5D4B-43F8-AA95-015CC5A1C53F}" type="presOf" srcId="{3FDADEA7-8943-4818-92FD-CDF4286B6F2B}" destId="{23F1B294-A877-44A7-B4EA-3BAEBB3B3E5D}" srcOrd="0" destOrd="0" presId="urn:microsoft.com/office/officeart/2005/8/layout/process5"/>
    <dgm:cxn modelId="{94579932-091A-40E6-A978-CB6DA3C57D98}" type="presOf" srcId="{D61C6F85-20AF-4039-BB97-8C7C214DE7D0}" destId="{2264094D-193D-4258-BAFE-DC9DF12FF940}" srcOrd="1" destOrd="0" presId="urn:microsoft.com/office/officeart/2005/8/layout/process5"/>
    <dgm:cxn modelId="{01E7CE13-71F5-4432-B172-8D31A503D0C3}" type="presOf" srcId="{D61C6F85-20AF-4039-BB97-8C7C214DE7D0}" destId="{43430389-4A59-4E12-AEB3-248E2C6205B5}" srcOrd="0" destOrd="0" presId="urn:microsoft.com/office/officeart/2005/8/layout/process5"/>
    <dgm:cxn modelId="{A8BB9849-2E06-4DCA-86C7-F5AEBF55B6CC}" srcId="{8ED6399A-BC14-4373-9E8F-CEEC378672FE}" destId="{C16AE414-7641-4958-AF3B-6956D10AA150}" srcOrd="2" destOrd="0" parTransId="{B3AE2220-C24F-4619-BBDE-0E0B87C8770F}" sibTransId="{AC78FB6D-159A-437B-8E78-564773105B67}"/>
    <dgm:cxn modelId="{A701A381-37E5-4D7F-AFCD-51A858D5C210}" type="presOf" srcId="{E0E63D23-776B-424D-99E1-15BA24082F6D}" destId="{432258E1-E7A7-4690-B81B-6F5B2A8D1A03}" srcOrd="0" destOrd="0" presId="urn:microsoft.com/office/officeart/2005/8/layout/process5"/>
    <dgm:cxn modelId="{C0B9C27F-92F4-4847-A753-B1B24D476718}" type="presOf" srcId="{5E4B2E59-CCD5-44C4-A8D3-249D5EA7788D}" destId="{ED595AF1-FEAE-4FC7-9687-05C36D5AA4A5}" srcOrd="0" destOrd="0" presId="urn:microsoft.com/office/officeart/2005/8/layout/process5"/>
    <dgm:cxn modelId="{454C8F11-BFAB-4743-BF19-0477EE7641DC}" type="presOf" srcId="{2C83273A-C513-4089-AB13-75FE928A48E4}" destId="{6B3C8D98-7CF0-4336-8AFC-B6B652BC6F9C}" srcOrd="0" destOrd="0" presId="urn:microsoft.com/office/officeart/2005/8/layout/process5"/>
    <dgm:cxn modelId="{15D2FE0D-2462-4200-8A28-13DBE8BD14F9}" srcId="{8ED6399A-BC14-4373-9E8F-CEEC378672FE}" destId="{2C83273A-C513-4089-AB13-75FE928A48E4}" srcOrd="0" destOrd="0" parTransId="{D6360B4F-7B8E-437D-B1B1-04668A1F0188}" sibTransId="{D61C6F85-20AF-4039-BB97-8C7C214DE7D0}"/>
    <dgm:cxn modelId="{7B304973-9297-4D1B-9FD1-928112907239}" type="presOf" srcId="{C16AE414-7641-4958-AF3B-6956D10AA150}" destId="{4A593882-A673-4B3D-86EE-3F6EA1248F13}" srcOrd="0" destOrd="0" presId="urn:microsoft.com/office/officeart/2005/8/layout/process5"/>
    <dgm:cxn modelId="{7554A057-3500-4D2D-8B0C-FDC59E96FF81}" type="presOf" srcId="{7CF38A2D-609E-44B1-A7DB-15C902EF738B}" destId="{4D7163BE-8A37-4375-BA36-3FB74777E783}" srcOrd="0" destOrd="0" presId="urn:microsoft.com/office/officeart/2005/8/layout/process5"/>
    <dgm:cxn modelId="{F4024387-B057-47AB-B508-1B0900760A47}" type="presOf" srcId="{AC78FB6D-159A-437B-8E78-564773105B67}" destId="{879E67A8-7B1E-476F-A37D-85B92F0A832A}" srcOrd="1" destOrd="0" presId="urn:microsoft.com/office/officeart/2005/8/layout/process5"/>
    <dgm:cxn modelId="{84EC9894-D31E-430C-97C5-2D2F79DC9CCF}" srcId="{8ED6399A-BC14-4373-9E8F-CEEC378672FE}" destId="{3FDADEA7-8943-4818-92FD-CDF4286B6F2B}" srcOrd="1" destOrd="0" parTransId="{A98A1707-28E8-46FF-B2E8-D08C8EB78B14}" sibTransId="{5E4B2E59-CCD5-44C4-A8D3-249D5EA7788D}"/>
    <dgm:cxn modelId="{8EFFAE52-4A80-47FE-9D42-037042B1361B}" srcId="{8ED6399A-BC14-4373-9E8F-CEEC378672FE}" destId="{E0E63D23-776B-424D-99E1-15BA24082F6D}" srcOrd="4" destOrd="0" parTransId="{728D2645-12F7-44A6-85EC-1E96C02126F7}" sibTransId="{59C7F495-484E-492B-8FA4-A18F2A0BF3A8}"/>
    <dgm:cxn modelId="{A4D942CA-ED63-4567-86D0-7E2FE247CFFB}" type="presParOf" srcId="{D01C86BD-826A-4926-9D89-006372C3356F}" destId="{6B3C8D98-7CF0-4336-8AFC-B6B652BC6F9C}" srcOrd="0" destOrd="0" presId="urn:microsoft.com/office/officeart/2005/8/layout/process5"/>
    <dgm:cxn modelId="{BFBB2700-DCF8-41D0-8CE8-2CBF0111F3AE}" type="presParOf" srcId="{D01C86BD-826A-4926-9D89-006372C3356F}" destId="{43430389-4A59-4E12-AEB3-248E2C6205B5}" srcOrd="1" destOrd="0" presId="urn:microsoft.com/office/officeart/2005/8/layout/process5"/>
    <dgm:cxn modelId="{73A410BC-C0D5-48A0-B0A7-5521CB770555}" type="presParOf" srcId="{43430389-4A59-4E12-AEB3-248E2C6205B5}" destId="{2264094D-193D-4258-BAFE-DC9DF12FF940}" srcOrd="0" destOrd="0" presId="urn:microsoft.com/office/officeart/2005/8/layout/process5"/>
    <dgm:cxn modelId="{D601E810-53ED-42A6-976D-DC520EBB12AB}" type="presParOf" srcId="{D01C86BD-826A-4926-9D89-006372C3356F}" destId="{23F1B294-A877-44A7-B4EA-3BAEBB3B3E5D}" srcOrd="2" destOrd="0" presId="urn:microsoft.com/office/officeart/2005/8/layout/process5"/>
    <dgm:cxn modelId="{AF97026A-0126-4979-AAA3-E35FAA1D1050}" type="presParOf" srcId="{D01C86BD-826A-4926-9D89-006372C3356F}" destId="{ED595AF1-FEAE-4FC7-9687-05C36D5AA4A5}" srcOrd="3" destOrd="0" presId="urn:microsoft.com/office/officeart/2005/8/layout/process5"/>
    <dgm:cxn modelId="{DBD0E735-C346-41E0-8140-D7E90C75A8BA}" type="presParOf" srcId="{ED595AF1-FEAE-4FC7-9687-05C36D5AA4A5}" destId="{6DB8B870-D18C-4817-BA02-701B44108A1B}" srcOrd="0" destOrd="0" presId="urn:microsoft.com/office/officeart/2005/8/layout/process5"/>
    <dgm:cxn modelId="{7B23A612-BBF4-48E6-854C-19546E38D7F7}" type="presParOf" srcId="{D01C86BD-826A-4926-9D89-006372C3356F}" destId="{4A593882-A673-4B3D-86EE-3F6EA1248F13}" srcOrd="4" destOrd="0" presId="urn:microsoft.com/office/officeart/2005/8/layout/process5"/>
    <dgm:cxn modelId="{649799F0-DDC7-4D43-964D-35E98E041651}" type="presParOf" srcId="{D01C86BD-826A-4926-9D89-006372C3356F}" destId="{58F976AE-7DB8-43A1-84DB-0EF5F9F6EA4D}" srcOrd="5" destOrd="0" presId="urn:microsoft.com/office/officeart/2005/8/layout/process5"/>
    <dgm:cxn modelId="{B2E269E9-DE40-4EE3-AA50-B753FAA84226}" type="presParOf" srcId="{58F976AE-7DB8-43A1-84DB-0EF5F9F6EA4D}" destId="{879E67A8-7B1E-476F-A37D-85B92F0A832A}" srcOrd="0" destOrd="0" presId="urn:microsoft.com/office/officeart/2005/8/layout/process5"/>
    <dgm:cxn modelId="{4C598AB3-C2E2-4FFC-886E-12369AFD7237}" type="presParOf" srcId="{D01C86BD-826A-4926-9D89-006372C3356F}" destId="{4D7163BE-8A37-4375-BA36-3FB74777E783}" srcOrd="6" destOrd="0" presId="urn:microsoft.com/office/officeart/2005/8/layout/process5"/>
    <dgm:cxn modelId="{7E64A221-6D7F-4863-9AF5-14664F59D068}" type="presParOf" srcId="{D01C86BD-826A-4926-9D89-006372C3356F}" destId="{D92F9EA9-D1EB-4ADA-AFD8-CD3D55D87326}" srcOrd="7" destOrd="0" presId="urn:microsoft.com/office/officeart/2005/8/layout/process5"/>
    <dgm:cxn modelId="{123C2C45-3814-4EA1-9FAB-4A52D98020D6}" type="presParOf" srcId="{D92F9EA9-D1EB-4ADA-AFD8-CD3D55D87326}" destId="{CB4296DF-F330-4DF7-8E81-E43A78467911}" srcOrd="0" destOrd="0" presId="urn:microsoft.com/office/officeart/2005/8/layout/process5"/>
    <dgm:cxn modelId="{8C70031E-CA38-4F32-BA2D-0747A0F86F56}" type="presParOf" srcId="{D01C86BD-826A-4926-9D89-006372C3356F}" destId="{432258E1-E7A7-4690-B81B-6F5B2A8D1A03}" srcOrd="8"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B8E15E-F346-4D39-A629-5A18252454B9}">
      <dsp:nvSpPr>
        <dsp:cNvPr id="0" name=""/>
        <dsp:cNvSpPr/>
      </dsp:nvSpPr>
      <dsp:spPr>
        <a:xfrm>
          <a:off x="3810000" y="0"/>
          <a:ext cx="1524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Repent</a:t>
          </a:r>
          <a:endParaRPr lang="en-US" sz="3700" kern="1200" dirty="0"/>
        </a:p>
      </dsp:txBody>
      <dsp:txXfrm>
        <a:off x="3810000" y="0"/>
        <a:ext cx="1524000" cy="821795"/>
      </dsp:txXfrm>
    </dsp:sp>
    <dsp:sp modelId="{8851E61D-C2B0-4F1C-82D3-CD765F92EFEA}">
      <dsp:nvSpPr>
        <dsp:cNvPr id="0" name=""/>
        <dsp:cNvSpPr/>
      </dsp:nvSpPr>
      <dsp:spPr>
        <a:xfrm>
          <a:off x="3047999" y="821795"/>
          <a:ext cx="3048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Rectify</a:t>
          </a:r>
          <a:endParaRPr lang="en-US" sz="3700" kern="1200" dirty="0"/>
        </a:p>
      </dsp:txBody>
      <dsp:txXfrm>
        <a:off x="3581399" y="821795"/>
        <a:ext cx="1981200" cy="821795"/>
      </dsp:txXfrm>
    </dsp:sp>
    <dsp:sp modelId="{B3734392-F11B-4FCE-9270-0A692416DEAC}">
      <dsp:nvSpPr>
        <dsp:cNvPr id="0" name=""/>
        <dsp:cNvSpPr/>
      </dsp:nvSpPr>
      <dsp:spPr>
        <a:xfrm>
          <a:off x="2286000" y="1643591"/>
          <a:ext cx="4572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Ministry</a:t>
          </a:r>
          <a:endParaRPr lang="en-US" sz="3700" kern="1200" dirty="0"/>
        </a:p>
      </dsp:txBody>
      <dsp:txXfrm>
        <a:off x="3086099" y="1643591"/>
        <a:ext cx="2971800" cy="821795"/>
      </dsp:txXfrm>
    </dsp:sp>
    <dsp:sp modelId="{AAB86A81-1477-46BC-9B44-DBF8A365103A}">
      <dsp:nvSpPr>
        <dsp:cNvPr id="0" name=""/>
        <dsp:cNvSpPr/>
      </dsp:nvSpPr>
      <dsp:spPr>
        <a:xfrm>
          <a:off x="1523999" y="2465387"/>
          <a:ext cx="6096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Network</a:t>
          </a:r>
          <a:endParaRPr lang="en-US" sz="3700" kern="1200" dirty="0"/>
        </a:p>
      </dsp:txBody>
      <dsp:txXfrm>
        <a:off x="2590799" y="2465387"/>
        <a:ext cx="3962400" cy="821795"/>
      </dsp:txXfrm>
    </dsp:sp>
    <dsp:sp modelId="{4E7B2813-FE52-4991-970C-4F75163E2D3A}">
      <dsp:nvSpPr>
        <dsp:cNvPr id="0" name=""/>
        <dsp:cNvSpPr/>
      </dsp:nvSpPr>
      <dsp:spPr>
        <a:xfrm>
          <a:off x="761999" y="3287183"/>
          <a:ext cx="7620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Plan and Train</a:t>
          </a:r>
          <a:endParaRPr lang="en-US" sz="3700" kern="1200" dirty="0"/>
        </a:p>
      </dsp:txBody>
      <dsp:txXfrm>
        <a:off x="2095499" y="3287183"/>
        <a:ext cx="4953000" cy="821795"/>
      </dsp:txXfrm>
    </dsp:sp>
    <dsp:sp modelId="{4700E6B3-86DC-488B-9B03-555D01F5F2A3}">
      <dsp:nvSpPr>
        <dsp:cNvPr id="0" name=""/>
        <dsp:cNvSpPr/>
      </dsp:nvSpPr>
      <dsp:spPr>
        <a:xfrm>
          <a:off x="0" y="4108979"/>
          <a:ext cx="9144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Educate</a:t>
          </a:r>
          <a:endParaRPr lang="en-US" sz="3700" kern="1200" dirty="0"/>
        </a:p>
      </dsp:txBody>
      <dsp:txXfrm>
        <a:off x="1600199" y="4108979"/>
        <a:ext cx="5943600" cy="82179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B8E15E-F346-4D39-A629-5A18252454B9}">
      <dsp:nvSpPr>
        <dsp:cNvPr id="0" name=""/>
        <dsp:cNvSpPr/>
      </dsp:nvSpPr>
      <dsp:spPr>
        <a:xfrm>
          <a:off x="3809999" y="0"/>
          <a:ext cx="1524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Repent</a:t>
          </a:r>
          <a:endParaRPr lang="en-US" sz="3700" kern="1200" dirty="0"/>
        </a:p>
      </dsp:txBody>
      <dsp:txXfrm>
        <a:off x="3809999" y="0"/>
        <a:ext cx="1524000" cy="821795"/>
      </dsp:txXfrm>
    </dsp:sp>
    <dsp:sp modelId="{8851E61D-C2B0-4F1C-82D3-CD765F92EFEA}">
      <dsp:nvSpPr>
        <dsp:cNvPr id="0" name=""/>
        <dsp:cNvSpPr/>
      </dsp:nvSpPr>
      <dsp:spPr>
        <a:xfrm>
          <a:off x="3047999" y="821795"/>
          <a:ext cx="3048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Rectify</a:t>
          </a:r>
          <a:endParaRPr lang="en-US" sz="3700" kern="1200" dirty="0"/>
        </a:p>
      </dsp:txBody>
      <dsp:txXfrm>
        <a:off x="3581399" y="821795"/>
        <a:ext cx="1981200" cy="821795"/>
      </dsp:txXfrm>
    </dsp:sp>
    <dsp:sp modelId="{B3734392-F11B-4FCE-9270-0A692416DEAC}">
      <dsp:nvSpPr>
        <dsp:cNvPr id="0" name=""/>
        <dsp:cNvSpPr/>
      </dsp:nvSpPr>
      <dsp:spPr>
        <a:xfrm>
          <a:off x="2286000" y="1643591"/>
          <a:ext cx="4572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Ministry</a:t>
          </a:r>
          <a:endParaRPr lang="en-US" sz="3700" kern="1200" dirty="0"/>
        </a:p>
      </dsp:txBody>
      <dsp:txXfrm>
        <a:off x="3086099" y="1643591"/>
        <a:ext cx="2971800" cy="821795"/>
      </dsp:txXfrm>
    </dsp:sp>
    <dsp:sp modelId="{AAB86A81-1477-46BC-9B44-DBF8A365103A}">
      <dsp:nvSpPr>
        <dsp:cNvPr id="0" name=""/>
        <dsp:cNvSpPr/>
      </dsp:nvSpPr>
      <dsp:spPr>
        <a:xfrm>
          <a:off x="1523999" y="2465387"/>
          <a:ext cx="6096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Network</a:t>
          </a:r>
          <a:endParaRPr lang="en-US" sz="3700" kern="1200" dirty="0"/>
        </a:p>
      </dsp:txBody>
      <dsp:txXfrm>
        <a:off x="2590799" y="2465387"/>
        <a:ext cx="3962400" cy="821795"/>
      </dsp:txXfrm>
    </dsp:sp>
    <dsp:sp modelId="{4E7B2813-FE52-4991-970C-4F75163E2D3A}">
      <dsp:nvSpPr>
        <dsp:cNvPr id="0" name=""/>
        <dsp:cNvSpPr/>
      </dsp:nvSpPr>
      <dsp:spPr>
        <a:xfrm>
          <a:off x="761999" y="3287183"/>
          <a:ext cx="7620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Plan and Train</a:t>
          </a:r>
          <a:endParaRPr lang="en-US" sz="3700" kern="1200" dirty="0"/>
        </a:p>
      </dsp:txBody>
      <dsp:txXfrm>
        <a:off x="2095499" y="3287183"/>
        <a:ext cx="4953000" cy="821795"/>
      </dsp:txXfrm>
    </dsp:sp>
    <dsp:sp modelId="{4700E6B3-86DC-488B-9B03-555D01F5F2A3}">
      <dsp:nvSpPr>
        <dsp:cNvPr id="0" name=""/>
        <dsp:cNvSpPr/>
      </dsp:nvSpPr>
      <dsp:spPr>
        <a:xfrm>
          <a:off x="0" y="4108979"/>
          <a:ext cx="9144000" cy="821795"/>
        </a:xfrm>
        <a:prstGeom prst="trapezoid">
          <a:avLst>
            <a:gd name="adj" fmla="val 92724"/>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smtClean="0"/>
            <a:t>Educate</a:t>
          </a:r>
          <a:endParaRPr lang="en-US" sz="3700" kern="1200" dirty="0"/>
        </a:p>
      </dsp:txBody>
      <dsp:txXfrm>
        <a:off x="1600199" y="4108979"/>
        <a:ext cx="5943600" cy="82179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9BA5F1-7F88-4594-BB09-B10CCD08D2FB}">
      <dsp:nvSpPr>
        <dsp:cNvPr id="0" name=""/>
        <dsp:cNvSpPr/>
      </dsp:nvSpPr>
      <dsp:spPr>
        <a:xfrm rot="2563033">
          <a:off x="3289480" y="3688777"/>
          <a:ext cx="793386" cy="52382"/>
        </a:xfrm>
        <a:custGeom>
          <a:avLst/>
          <a:gdLst/>
          <a:ahLst/>
          <a:cxnLst/>
          <a:rect l="0" t="0" r="0" b="0"/>
          <a:pathLst>
            <a:path>
              <a:moveTo>
                <a:pt x="0" y="26191"/>
              </a:moveTo>
              <a:lnTo>
                <a:pt x="793386"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460969-4F03-4A23-A752-A093F0C18817}">
      <dsp:nvSpPr>
        <dsp:cNvPr id="0" name=""/>
        <dsp:cNvSpPr/>
      </dsp:nvSpPr>
      <dsp:spPr>
        <a:xfrm>
          <a:off x="3394718" y="2602708"/>
          <a:ext cx="882688" cy="52382"/>
        </a:xfrm>
        <a:custGeom>
          <a:avLst/>
          <a:gdLst/>
          <a:ahLst/>
          <a:cxnLst/>
          <a:rect l="0" t="0" r="0" b="0"/>
          <a:pathLst>
            <a:path>
              <a:moveTo>
                <a:pt x="0" y="26191"/>
              </a:moveTo>
              <a:lnTo>
                <a:pt x="882688"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F8891-025D-4DB4-B77F-A8101A17DECD}">
      <dsp:nvSpPr>
        <dsp:cNvPr id="0" name=""/>
        <dsp:cNvSpPr/>
      </dsp:nvSpPr>
      <dsp:spPr>
        <a:xfrm rot="19036967">
          <a:off x="3289480" y="1516638"/>
          <a:ext cx="793386" cy="52382"/>
        </a:xfrm>
        <a:custGeom>
          <a:avLst/>
          <a:gdLst/>
          <a:ahLst/>
          <a:cxnLst/>
          <a:rect l="0" t="0" r="0" b="0"/>
          <a:pathLst>
            <a:path>
              <a:moveTo>
                <a:pt x="0" y="26191"/>
              </a:moveTo>
              <a:lnTo>
                <a:pt x="793386"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496DDE-845B-4EE6-A3C1-63A49B4B22D8}">
      <dsp:nvSpPr>
        <dsp:cNvPr id="0" name=""/>
        <dsp:cNvSpPr/>
      </dsp:nvSpPr>
      <dsp:spPr>
        <a:xfrm>
          <a:off x="0" y="1445975"/>
          <a:ext cx="4088399" cy="2527994"/>
        </a:xfrm>
        <a:prstGeom prst="ellipse">
          <a:avLst/>
        </a:prstGeom>
        <a:blipFill rotWithShape="0">
          <a:blip xmlns:r="http://schemas.openxmlformats.org/officeDocument/2006/relationships" r:embed="rId1"/>
          <a:stretch>
            <a:fillRect/>
          </a:stretch>
        </a:blip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6AC72F-D916-4F72-A529-D7988F95CEBF}">
      <dsp:nvSpPr>
        <dsp:cNvPr id="0" name=""/>
        <dsp:cNvSpPr/>
      </dsp:nvSpPr>
      <dsp:spPr>
        <a:xfrm>
          <a:off x="3776433" y="839"/>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Education</a:t>
          </a:r>
          <a:endParaRPr lang="en-US" sz="1900" kern="1200" dirty="0"/>
        </a:p>
      </dsp:txBody>
      <dsp:txXfrm>
        <a:off x="3776433" y="839"/>
        <a:ext cx="1516796" cy="1516796"/>
      </dsp:txXfrm>
    </dsp:sp>
    <dsp:sp modelId="{F4DFCF82-3ACA-40B3-99FB-9D347369D2BD}">
      <dsp:nvSpPr>
        <dsp:cNvPr id="0" name=""/>
        <dsp:cNvSpPr/>
      </dsp:nvSpPr>
      <dsp:spPr>
        <a:xfrm>
          <a:off x="5444909" y="839"/>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Abuse/impact</a:t>
          </a:r>
          <a:endParaRPr lang="en-US" sz="2400" kern="1200" dirty="0"/>
        </a:p>
        <a:p>
          <a:pPr marL="228600" lvl="1" indent="-228600" algn="l" defTabSz="1066800">
            <a:lnSpc>
              <a:spcPct val="90000"/>
            </a:lnSpc>
            <a:spcBef>
              <a:spcPct val="0"/>
            </a:spcBef>
            <a:spcAft>
              <a:spcPct val="15000"/>
            </a:spcAft>
            <a:buChar char="••"/>
          </a:pPr>
          <a:r>
            <a:rPr lang="en-US" sz="2400" kern="1200" dirty="0" smtClean="0"/>
            <a:t>Abusers</a:t>
          </a:r>
          <a:endParaRPr lang="en-US" sz="2400" kern="1200" dirty="0"/>
        </a:p>
      </dsp:txBody>
      <dsp:txXfrm>
        <a:off x="5444909" y="839"/>
        <a:ext cx="2275195" cy="1516796"/>
      </dsp:txXfrm>
    </dsp:sp>
    <dsp:sp modelId="{CC2149CE-D6E5-44BE-9B68-1C7919C0CA11}">
      <dsp:nvSpPr>
        <dsp:cNvPr id="0" name=""/>
        <dsp:cNvSpPr/>
      </dsp:nvSpPr>
      <dsp:spPr>
        <a:xfrm>
          <a:off x="4277407" y="1870501"/>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Policy</a:t>
          </a:r>
          <a:endParaRPr lang="en-US" sz="1900" kern="1200" dirty="0"/>
        </a:p>
      </dsp:txBody>
      <dsp:txXfrm>
        <a:off x="4277407" y="1870501"/>
        <a:ext cx="1516796" cy="1516796"/>
      </dsp:txXfrm>
    </dsp:sp>
    <dsp:sp modelId="{ED667D2D-8761-468E-8127-728E2441C9D2}">
      <dsp:nvSpPr>
        <dsp:cNvPr id="0" name=""/>
        <dsp:cNvSpPr/>
      </dsp:nvSpPr>
      <dsp:spPr>
        <a:xfrm>
          <a:off x="5945883" y="1870501"/>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Allegations</a:t>
          </a:r>
          <a:endParaRPr lang="en-US" sz="2400" kern="1200" dirty="0"/>
        </a:p>
        <a:p>
          <a:pPr marL="228600" lvl="1" indent="-228600" algn="l" defTabSz="1066800">
            <a:lnSpc>
              <a:spcPct val="90000"/>
            </a:lnSpc>
            <a:spcBef>
              <a:spcPct val="0"/>
            </a:spcBef>
            <a:spcAft>
              <a:spcPct val="15000"/>
            </a:spcAft>
            <a:buChar char="••"/>
          </a:pPr>
          <a:r>
            <a:rPr lang="en-US" sz="2400" kern="1200" dirty="0" smtClean="0"/>
            <a:t>Prevention</a:t>
          </a:r>
          <a:endParaRPr lang="en-US" sz="2400" kern="1200" dirty="0"/>
        </a:p>
        <a:p>
          <a:pPr marL="228600" lvl="1" indent="-228600" algn="l" defTabSz="1066800">
            <a:lnSpc>
              <a:spcPct val="90000"/>
            </a:lnSpc>
            <a:spcBef>
              <a:spcPct val="0"/>
            </a:spcBef>
            <a:spcAft>
              <a:spcPct val="15000"/>
            </a:spcAft>
            <a:buChar char="••"/>
          </a:pPr>
          <a:r>
            <a:rPr lang="en-US" sz="2400" kern="1200" dirty="0" smtClean="0"/>
            <a:t>Assessment</a:t>
          </a:r>
          <a:endParaRPr lang="en-US" sz="2400" kern="1200" dirty="0"/>
        </a:p>
      </dsp:txBody>
      <dsp:txXfrm>
        <a:off x="5945883" y="1870501"/>
        <a:ext cx="2275195" cy="1516796"/>
      </dsp:txXfrm>
    </dsp:sp>
    <dsp:sp modelId="{BCBA8321-D584-4D39-AC92-BCAF922492AD}">
      <dsp:nvSpPr>
        <dsp:cNvPr id="0" name=""/>
        <dsp:cNvSpPr/>
      </dsp:nvSpPr>
      <dsp:spPr>
        <a:xfrm>
          <a:off x="3776433" y="3740162"/>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Ministry</a:t>
          </a:r>
          <a:endParaRPr lang="en-US" sz="1900" kern="1200" dirty="0"/>
        </a:p>
      </dsp:txBody>
      <dsp:txXfrm>
        <a:off x="3776433" y="3740162"/>
        <a:ext cx="1516796" cy="1516796"/>
      </dsp:txXfrm>
    </dsp:sp>
    <dsp:sp modelId="{9AAE6B82-640E-4644-81A4-F8F6A5179797}">
      <dsp:nvSpPr>
        <dsp:cNvPr id="0" name=""/>
        <dsp:cNvSpPr/>
      </dsp:nvSpPr>
      <dsp:spPr>
        <a:xfrm>
          <a:off x="5444909" y="3740162"/>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Victim/family</a:t>
          </a:r>
          <a:endParaRPr lang="en-US" sz="2400" kern="1200" dirty="0"/>
        </a:p>
        <a:p>
          <a:pPr marL="228600" lvl="1" indent="-228600" algn="l" defTabSz="1066800">
            <a:lnSpc>
              <a:spcPct val="90000"/>
            </a:lnSpc>
            <a:spcBef>
              <a:spcPct val="0"/>
            </a:spcBef>
            <a:spcAft>
              <a:spcPct val="15000"/>
            </a:spcAft>
            <a:buChar char="••"/>
          </a:pPr>
          <a:r>
            <a:rPr lang="en-US" sz="2400" kern="1200" dirty="0" smtClean="0"/>
            <a:t>Offender/family</a:t>
          </a:r>
          <a:endParaRPr lang="en-US" sz="2400" kern="1200" dirty="0"/>
        </a:p>
        <a:p>
          <a:pPr marL="228600" lvl="1" indent="-228600" algn="l" defTabSz="1066800">
            <a:lnSpc>
              <a:spcPct val="90000"/>
            </a:lnSpc>
            <a:spcBef>
              <a:spcPct val="0"/>
            </a:spcBef>
            <a:spcAft>
              <a:spcPct val="15000"/>
            </a:spcAft>
            <a:buChar char="••"/>
          </a:pPr>
          <a:r>
            <a:rPr lang="en-US" sz="2400" kern="1200" dirty="0" smtClean="0"/>
            <a:t>Community</a:t>
          </a:r>
          <a:endParaRPr lang="en-US" sz="2400" kern="1200" dirty="0"/>
        </a:p>
      </dsp:txBody>
      <dsp:txXfrm>
        <a:off x="5444909" y="3740162"/>
        <a:ext cx="2275195" cy="151679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9BA5F1-7F88-4594-BB09-B10CCD08D2FB}">
      <dsp:nvSpPr>
        <dsp:cNvPr id="0" name=""/>
        <dsp:cNvSpPr/>
      </dsp:nvSpPr>
      <dsp:spPr>
        <a:xfrm rot="2563033">
          <a:off x="3289480" y="3688777"/>
          <a:ext cx="793386" cy="52382"/>
        </a:xfrm>
        <a:custGeom>
          <a:avLst/>
          <a:gdLst/>
          <a:ahLst/>
          <a:cxnLst/>
          <a:rect l="0" t="0" r="0" b="0"/>
          <a:pathLst>
            <a:path>
              <a:moveTo>
                <a:pt x="0" y="26191"/>
              </a:moveTo>
              <a:lnTo>
                <a:pt x="793386"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460969-4F03-4A23-A752-A093F0C18817}">
      <dsp:nvSpPr>
        <dsp:cNvPr id="0" name=""/>
        <dsp:cNvSpPr/>
      </dsp:nvSpPr>
      <dsp:spPr>
        <a:xfrm>
          <a:off x="3394718" y="2602708"/>
          <a:ext cx="882688" cy="52382"/>
        </a:xfrm>
        <a:custGeom>
          <a:avLst/>
          <a:gdLst/>
          <a:ahLst/>
          <a:cxnLst/>
          <a:rect l="0" t="0" r="0" b="0"/>
          <a:pathLst>
            <a:path>
              <a:moveTo>
                <a:pt x="0" y="26191"/>
              </a:moveTo>
              <a:lnTo>
                <a:pt x="882688"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F8891-025D-4DB4-B77F-A8101A17DECD}">
      <dsp:nvSpPr>
        <dsp:cNvPr id="0" name=""/>
        <dsp:cNvSpPr/>
      </dsp:nvSpPr>
      <dsp:spPr>
        <a:xfrm rot="19036967">
          <a:off x="3289480" y="1516638"/>
          <a:ext cx="793386" cy="52382"/>
        </a:xfrm>
        <a:custGeom>
          <a:avLst/>
          <a:gdLst/>
          <a:ahLst/>
          <a:cxnLst/>
          <a:rect l="0" t="0" r="0" b="0"/>
          <a:pathLst>
            <a:path>
              <a:moveTo>
                <a:pt x="0" y="26191"/>
              </a:moveTo>
              <a:lnTo>
                <a:pt x="793386"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496DDE-845B-4EE6-A3C1-63A49B4B22D8}">
      <dsp:nvSpPr>
        <dsp:cNvPr id="0" name=""/>
        <dsp:cNvSpPr/>
      </dsp:nvSpPr>
      <dsp:spPr>
        <a:xfrm>
          <a:off x="0" y="1445975"/>
          <a:ext cx="4088399" cy="2527994"/>
        </a:xfrm>
        <a:prstGeom prst="ellipse">
          <a:avLst/>
        </a:prstGeom>
        <a:blipFill rotWithShape="0">
          <a:blip xmlns:r="http://schemas.openxmlformats.org/officeDocument/2006/relationships" r:embed="rId1"/>
          <a:stretch>
            <a:fillRect/>
          </a:stretch>
        </a:blip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6AC72F-D916-4F72-A529-D7988F95CEBF}">
      <dsp:nvSpPr>
        <dsp:cNvPr id="0" name=""/>
        <dsp:cNvSpPr/>
      </dsp:nvSpPr>
      <dsp:spPr>
        <a:xfrm>
          <a:off x="3776433" y="839"/>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t>Education</a:t>
          </a:r>
          <a:endParaRPr lang="en-US" sz="1800" b="1" kern="1200" dirty="0"/>
        </a:p>
      </dsp:txBody>
      <dsp:txXfrm>
        <a:off x="3776433" y="839"/>
        <a:ext cx="1516796" cy="1516796"/>
      </dsp:txXfrm>
    </dsp:sp>
    <dsp:sp modelId="{F4DFCF82-3ACA-40B3-99FB-9D347369D2BD}">
      <dsp:nvSpPr>
        <dsp:cNvPr id="0" name=""/>
        <dsp:cNvSpPr/>
      </dsp:nvSpPr>
      <dsp:spPr>
        <a:xfrm>
          <a:off x="5444909" y="839"/>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smtClean="0"/>
            <a:t>Abuse/impact</a:t>
          </a:r>
          <a:endParaRPr lang="en-US" sz="2400" b="1" kern="1200" dirty="0"/>
        </a:p>
        <a:p>
          <a:pPr marL="228600" lvl="1" indent="-228600" algn="l" defTabSz="1066800">
            <a:lnSpc>
              <a:spcPct val="90000"/>
            </a:lnSpc>
            <a:spcBef>
              <a:spcPct val="0"/>
            </a:spcBef>
            <a:spcAft>
              <a:spcPct val="15000"/>
            </a:spcAft>
            <a:buChar char="••"/>
          </a:pPr>
          <a:r>
            <a:rPr lang="en-US" sz="2400" b="1" kern="1200" dirty="0" smtClean="0"/>
            <a:t>Offenders</a:t>
          </a:r>
          <a:endParaRPr lang="en-US" sz="2400" b="1" kern="1200" dirty="0"/>
        </a:p>
      </dsp:txBody>
      <dsp:txXfrm>
        <a:off x="5444909" y="839"/>
        <a:ext cx="2275195" cy="1516796"/>
      </dsp:txXfrm>
    </dsp:sp>
    <dsp:sp modelId="{CC2149CE-D6E5-44BE-9B68-1C7919C0CA11}">
      <dsp:nvSpPr>
        <dsp:cNvPr id="0" name=""/>
        <dsp:cNvSpPr/>
      </dsp:nvSpPr>
      <dsp:spPr>
        <a:xfrm>
          <a:off x="4277407" y="1870501"/>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Policy</a:t>
          </a:r>
          <a:endParaRPr lang="en-US" sz="1800" kern="1200" dirty="0"/>
        </a:p>
      </dsp:txBody>
      <dsp:txXfrm>
        <a:off x="4277407" y="1870501"/>
        <a:ext cx="1516796" cy="1516796"/>
      </dsp:txXfrm>
    </dsp:sp>
    <dsp:sp modelId="{ED667D2D-8761-468E-8127-728E2441C9D2}">
      <dsp:nvSpPr>
        <dsp:cNvPr id="0" name=""/>
        <dsp:cNvSpPr/>
      </dsp:nvSpPr>
      <dsp:spPr>
        <a:xfrm>
          <a:off x="5945883" y="1870501"/>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Allegations</a:t>
          </a:r>
          <a:endParaRPr lang="en-US" sz="2400" kern="1200" dirty="0">
            <a:solidFill>
              <a:schemeClr val="bg2">
                <a:lumMod val="75000"/>
              </a:schemeClr>
            </a:solidFill>
          </a:endParaRPr>
        </a:p>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Prevention</a:t>
          </a:r>
          <a:endParaRPr lang="en-US" sz="2400" kern="1200" dirty="0">
            <a:solidFill>
              <a:schemeClr val="bg2">
                <a:lumMod val="75000"/>
              </a:schemeClr>
            </a:solidFill>
          </a:endParaRPr>
        </a:p>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Assessment</a:t>
          </a:r>
          <a:endParaRPr lang="en-US" sz="2400" kern="1200" dirty="0">
            <a:solidFill>
              <a:schemeClr val="bg2">
                <a:lumMod val="75000"/>
              </a:schemeClr>
            </a:solidFill>
          </a:endParaRPr>
        </a:p>
      </dsp:txBody>
      <dsp:txXfrm>
        <a:off x="5945883" y="1870501"/>
        <a:ext cx="2275195" cy="1516796"/>
      </dsp:txXfrm>
    </dsp:sp>
    <dsp:sp modelId="{BCBA8321-D584-4D39-AC92-BCAF922492AD}">
      <dsp:nvSpPr>
        <dsp:cNvPr id="0" name=""/>
        <dsp:cNvSpPr/>
      </dsp:nvSpPr>
      <dsp:spPr>
        <a:xfrm>
          <a:off x="3776433" y="3740162"/>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Ministry</a:t>
          </a:r>
          <a:endParaRPr lang="en-US" sz="1800" kern="1200" dirty="0"/>
        </a:p>
      </dsp:txBody>
      <dsp:txXfrm>
        <a:off x="3776433" y="3740162"/>
        <a:ext cx="1516796" cy="1516796"/>
      </dsp:txXfrm>
    </dsp:sp>
    <dsp:sp modelId="{9AAE6B82-640E-4644-81A4-F8F6A5179797}">
      <dsp:nvSpPr>
        <dsp:cNvPr id="0" name=""/>
        <dsp:cNvSpPr/>
      </dsp:nvSpPr>
      <dsp:spPr>
        <a:xfrm>
          <a:off x="5444909" y="3740162"/>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Victim/family</a:t>
          </a:r>
          <a:endParaRPr lang="en-US" sz="2400" kern="1200" dirty="0">
            <a:solidFill>
              <a:schemeClr val="bg2">
                <a:lumMod val="75000"/>
              </a:schemeClr>
            </a:solidFill>
          </a:endParaRPr>
        </a:p>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Offender/family</a:t>
          </a:r>
          <a:endParaRPr lang="en-US" sz="2400" kern="1200" dirty="0">
            <a:solidFill>
              <a:schemeClr val="bg2">
                <a:lumMod val="75000"/>
              </a:schemeClr>
            </a:solidFill>
          </a:endParaRPr>
        </a:p>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Community</a:t>
          </a:r>
          <a:endParaRPr lang="en-US" sz="2400" kern="1200" dirty="0">
            <a:solidFill>
              <a:schemeClr val="bg2">
                <a:lumMod val="75000"/>
              </a:schemeClr>
            </a:solidFill>
          </a:endParaRPr>
        </a:p>
      </dsp:txBody>
      <dsp:txXfrm>
        <a:off x="5444909" y="3740162"/>
        <a:ext cx="2275195" cy="151679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9BA5F1-7F88-4594-BB09-B10CCD08D2FB}">
      <dsp:nvSpPr>
        <dsp:cNvPr id="0" name=""/>
        <dsp:cNvSpPr/>
      </dsp:nvSpPr>
      <dsp:spPr>
        <a:xfrm rot="2563033">
          <a:off x="3289480" y="3688777"/>
          <a:ext cx="793386" cy="52382"/>
        </a:xfrm>
        <a:custGeom>
          <a:avLst/>
          <a:gdLst/>
          <a:ahLst/>
          <a:cxnLst/>
          <a:rect l="0" t="0" r="0" b="0"/>
          <a:pathLst>
            <a:path>
              <a:moveTo>
                <a:pt x="0" y="26191"/>
              </a:moveTo>
              <a:lnTo>
                <a:pt x="793386"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460969-4F03-4A23-A752-A093F0C18817}">
      <dsp:nvSpPr>
        <dsp:cNvPr id="0" name=""/>
        <dsp:cNvSpPr/>
      </dsp:nvSpPr>
      <dsp:spPr>
        <a:xfrm>
          <a:off x="3394718" y="2602708"/>
          <a:ext cx="882688" cy="52382"/>
        </a:xfrm>
        <a:custGeom>
          <a:avLst/>
          <a:gdLst/>
          <a:ahLst/>
          <a:cxnLst/>
          <a:rect l="0" t="0" r="0" b="0"/>
          <a:pathLst>
            <a:path>
              <a:moveTo>
                <a:pt x="0" y="26191"/>
              </a:moveTo>
              <a:lnTo>
                <a:pt x="882688"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F8891-025D-4DB4-B77F-A8101A17DECD}">
      <dsp:nvSpPr>
        <dsp:cNvPr id="0" name=""/>
        <dsp:cNvSpPr/>
      </dsp:nvSpPr>
      <dsp:spPr>
        <a:xfrm rot="19036967">
          <a:off x="3289480" y="1516638"/>
          <a:ext cx="793386" cy="52382"/>
        </a:xfrm>
        <a:custGeom>
          <a:avLst/>
          <a:gdLst/>
          <a:ahLst/>
          <a:cxnLst/>
          <a:rect l="0" t="0" r="0" b="0"/>
          <a:pathLst>
            <a:path>
              <a:moveTo>
                <a:pt x="0" y="26191"/>
              </a:moveTo>
              <a:lnTo>
                <a:pt x="793386" y="26191"/>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496DDE-845B-4EE6-A3C1-63A49B4B22D8}">
      <dsp:nvSpPr>
        <dsp:cNvPr id="0" name=""/>
        <dsp:cNvSpPr/>
      </dsp:nvSpPr>
      <dsp:spPr>
        <a:xfrm>
          <a:off x="0" y="1445975"/>
          <a:ext cx="4088399" cy="2527994"/>
        </a:xfrm>
        <a:prstGeom prst="ellipse">
          <a:avLst/>
        </a:prstGeom>
        <a:blipFill rotWithShape="0">
          <a:blip xmlns:r="http://schemas.openxmlformats.org/officeDocument/2006/relationships" r:embed="rId1"/>
          <a:stretch>
            <a:fillRect/>
          </a:stretch>
        </a:blip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6AC72F-D916-4F72-A529-D7988F95CEBF}">
      <dsp:nvSpPr>
        <dsp:cNvPr id="0" name=""/>
        <dsp:cNvSpPr/>
      </dsp:nvSpPr>
      <dsp:spPr>
        <a:xfrm>
          <a:off x="3776433" y="839"/>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Education</a:t>
          </a:r>
          <a:endParaRPr lang="en-US" sz="1900" kern="1200" dirty="0"/>
        </a:p>
      </dsp:txBody>
      <dsp:txXfrm>
        <a:off x="3776433" y="839"/>
        <a:ext cx="1516796" cy="1516796"/>
      </dsp:txXfrm>
    </dsp:sp>
    <dsp:sp modelId="{F4DFCF82-3ACA-40B3-99FB-9D347369D2BD}">
      <dsp:nvSpPr>
        <dsp:cNvPr id="0" name=""/>
        <dsp:cNvSpPr/>
      </dsp:nvSpPr>
      <dsp:spPr>
        <a:xfrm>
          <a:off x="5444909" y="839"/>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Abuse/impact</a:t>
          </a:r>
          <a:endParaRPr lang="en-US" sz="2400" kern="1200" dirty="0">
            <a:solidFill>
              <a:schemeClr val="bg2">
                <a:lumMod val="75000"/>
              </a:schemeClr>
            </a:solidFill>
          </a:endParaRPr>
        </a:p>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Abusers</a:t>
          </a:r>
          <a:endParaRPr lang="en-US" sz="2400" kern="1200" dirty="0">
            <a:solidFill>
              <a:schemeClr val="bg2">
                <a:lumMod val="75000"/>
              </a:schemeClr>
            </a:solidFill>
          </a:endParaRPr>
        </a:p>
      </dsp:txBody>
      <dsp:txXfrm>
        <a:off x="5444909" y="839"/>
        <a:ext cx="2275195" cy="1516796"/>
      </dsp:txXfrm>
    </dsp:sp>
    <dsp:sp modelId="{CC2149CE-D6E5-44BE-9B68-1C7919C0CA11}">
      <dsp:nvSpPr>
        <dsp:cNvPr id="0" name=""/>
        <dsp:cNvSpPr/>
      </dsp:nvSpPr>
      <dsp:spPr>
        <a:xfrm>
          <a:off x="4277407" y="1870501"/>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t>Policy</a:t>
          </a:r>
          <a:endParaRPr lang="en-US" sz="1900" b="1" kern="1200" dirty="0"/>
        </a:p>
      </dsp:txBody>
      <dsp:txXfrm>
        <a:off x="4277407" y="1870501"/>
        <a:ext cx="1516796" cy="1516796"/>
      </dsp:txXfrm>
    </dsp:sp>
    <dsp:sp modelId="{ED667D2D-8761-468E-8127-728E2441C9D2}">
      <dsp:nvSpPr>
        <dsp:cNvPr id="0" name=""/>
        <dsp:cNvSpPr/>
      </dsp:nvSpPr>
      <dsp:spPr>
        <a:xfrm>
          <a:off x="5945883" y="1870501"/>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smtClean="0"/>
            <a:t>Allegations</a:t>
          </a:r>
          <a:endParaRPr lang="en-US" sz="2800" b="1" kern="1200" dirty="0"/>
        </a:p>
        <a:p>
          <a:pPr marL="228600" lvl="1" indent="-228600" algn="l" defTabSz="1066800">
            <a:lnSpc>
              <a:spcPct val="90000"/>
            </a:lnSpc>
            <a:spcBef>
              <a:spcPct val="0"/>
            </a:spcBef>
            <a:spcAft>
              <a:spcPct val="15000"/>
            </a:spcAft>
            <a:buChar char="••"/>
          </a:pPr>
          <a:r>
            <a:rPr lang="en-US" sz="2400" b="0" kern="1200" dirty="0" smtClean="0"/>
            <a:t>Prevention</a:t>
          </a:r>
          <a:endParaRPr lang="en-US" sz="2400" b="0" kern="1200" dirty="0"/>
        </a:p>
        <a:p>
          <a:pPr marL="228600" lvl="1" indent="-228600" algn="l" defTabSz="1066800">
            <a:lnSpc>
              <a:spcPct val="90000"/>
            </a:lnSpc>
            <a:spcBef>
              <a:spcPct val="0"/>
            </a:spcBef>
            <a:spcAft>
              <a:spcPct val="15000"/>
            </a:spcAft>
            <a:buChar char="••"/>
          </a:pPr>
          <a:r>
            <a:rPr lang="en-US" sz="2400" b="0" kern="1200" dirty="0" smtClean="0"/>
            <a:t>Assessment</a:t>
          </a:r>
          <a:endParaRPr lang="en-US" sz="2400" b="0" kern="1200" dirty="0"/>
        </a:p>
      </dsp:txBody>
      <dsp:txXfrm>
        <a:off x="5945883" y="1870501"/>
        <a:ext cx="2275195" cy="1516796"/>
      </dsp:txXfrm>
    </dsp:sp>
    <dsp:sp modelId="{BCBA8321-D584-4D39-AC92-BCAF922492AD}">
      <dsp:nvSpPr>
        <dsp:cNvPr id="0" name=""/>
        <dsp:cNvSpPr/>
      </dsp:nvSpPr>
      <dsp:spPr>
        <a:xfrm>
          <a:off x="3776433" y="3740162"/>
          <a:ext cx="1516796" cy="1516796"/>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Ministry</a:t>
          </a:r>
          <a:endParaRPr lang="en-US" sz="1900" kern="1200" dirty="0"/>
        </a:p>
      </dsp:txBody>
      <dsp:txXfrm>
        <a:off x="3776433" y="3740162"/>
        <a:ext cx="1516796" cy="1516796"/>
      </dsp:txXfrm>
    </dsp:sp>
    <dsp:sp modelId="{9AAE6B82-640E-4644-81A4-F8F6A5179797}">
      <dsp:nvSpPr>
        <dsp:cNvPr id="0" name=""/>
        <dsp:cNvSpPr/>
      </dsp:nvSpPr>
      <dsp:spPr>
        <a:xfrm>
          <a:off x="5444909" y="3740162"/>
          <a:ext cx="2275195" cy="151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Victim/family</a:t>
          </a:r>
          <a:endParaRPr lang="en-US" sz="2400" kern="1200" dirty="0">
            <a:solidFill>
              <a:schemeClr val="bg2">
                <a:lumMod val="75000"/>
              </a:schemeClr>
            </a:solidFill>
          </a:endParaRPr>
        </a:p>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Offender/family</a:t>
          </a:r>
          <a:endParaRPr lang="en-US" sz="2400" kern="1200" dirty="0">
            <a:solidFill>
              <a:schemeClr val="bg2">
                <a:lumMod val="75000"/>
              </a:schemeClr>
            </a:solidFill>
          </a:endParaRPr>
        </a:p>
        <a:p>
          <a:pPr marL="228600" lvl="1" indent="-228600" algn="l" defTabSz="1066800">
            <a:lnSpc>
              <a:spcPct val="90000"/>
            </a:lnSpc>
            <a:spcBef>
              <a:spcPct val="0"/>
            </a:spcBef>
            <a:spcAft>
              <a:spcPct val="15000"/>
            </a:spcAft>
            <a:buChar char="••"/>
          </a:pPr>
          <a:r>
            <a:rPr lang="en-US" sz="2400" kern="1200" dirty="0" smtClean="0">
              <a:solidFill>
                <a:schemeClr val="bg2">
                  <a:lumMod val="75000"/>
                </a:schemeClr>
              </a:solidFill>
            </a:rPr>
            <a:t>Community</a:t>
          </a:r>
          <a:endParaRPr lang="en-US" sz="2400" kern="1200" dirty="0">
            <a:solidFill>
              <a:schemeClr val="bg2">
                <a:lumMod val="75000"/>
              </a:schemeClr>
            </a:solidFill>
          </a:endParaRPr>
        </a:p>
      </dsp:txBody>
      <dsp:txXfrm>
        <a:off x="5444909" y="3740162"/>
        <a:ext cx="2275195" cy="151679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9BA5F1-7F88-4594-BB09-B10CCD08D2FB}">
      <dsp:nvSpPr>
        <dsp:cNvPr id="0" name=""/>
        <dsp:cNvSpPr/>
      </dsp:nvSpPr>
      <dsp:spPr>
        <a:xfrm rot="2561550">
          <a:off x="3318058" y="3581654"/>
          <a:ext cx="775010" cy="50800"/>
        </a:xfrm>
        <a:custGeom>
          <a:avLst/>
          <a:gdLst/>
          <a:ahLst/>
          <a:cxnLst/>
          <a:rect l="0" t="0" r="0" b="0"/>
          <a:pathLst>
            <a:path>
              <a:moveTo>
                <a:pt x="0" y="25400"/>
              </a:moveTo>
              <a:lnTo>
                <a:pt x="775010" y="2540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460969-4F03-4A23-A752-A093F0C18817}">
      <dsp:nvSpPr>
        <dsp:cNvPr id="0" name=""/>
        <dsp:cNvSpPr/>
      </dsp:nvSpPr>
      <dsp:spPr>
        <a:xfrm>
          <a:off x="3420745" y="2527299"/>
          <a:ext cx="861279" cy="50800"/>
        </a:xfrm>
        <a:custGeom>
          <a:avLst/>
          <a:gdLst/>
          <a:ahLst/>
          <a:cxnLst/>
          <a:rect l="0" t="0" r="0" b="0"/>
          <a:pathLst>
            <a:path>
              <a:moveTo>
                <a:pt x="0" y="25400"/>
              </a:moveTo>
              <a:lnTo>
                <a:pt x="861279" y="2540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F8891-025D-4DB4-B77F-A8101A17DECD}">
      <dsp:nvSpPr>
        <dsp:cNvPr id="0" name=""/>
        <dsp:cNvSpPr/>
      </dsp:nvSpPr>
      <dsp:spPr>
        <a:xfrm rot="19038450">
          <a:off x="3318058" y="1472944"/>
          <a:ext cx="775010" cy="50800"/>
        </a:xfrm>
        <a:custGeom>
          <a:avLst/>
          <a:gdLst/>
          <a:ahLst/>
          <a:cxnLst/>
          <a:rect l="0" t="0" r="0" b="0"/>
          <a:pathLst>
            <a:path>
              <a:moveTo>
                <a:pt x="0" y="25400"/>
              </a:moveTo>
              <a:lnTo>
                <a:pt x="775010" y="2540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496DDE-845B-4EE6-A3C1-63A49B4B22D8}">
      <dsp:nvSpPr>
        <dsp:cNvPr id="0" name=""/>
        <dsp:cNvSpPr/>
      </dsp:nvSpPr>
      <dsp:spPr>
        <a:xfrm>
          <a:off x="0" y="1405501"/>
          <a:ext cx="3964924" cy="2451645"/>
        </a:xfrm>
        <a:prstGeom prst="ellipse">
          <a:avLst/>
        </a:prstGeom>
        <a:blipFill rotWithShape="0">
          <a:blip xmlns:r="http://schemas.openxmlformats.org/officeDocument/2006/relationships" r:embed="rId1"/>
          <a:stretch>
            <a:fillRect/>
          </a:stretch>
        </a:blip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6AC72F-D916-4F72-A529-D7988F95CEBF}">
      <dsp:nvSpPr>
        <dsp:cNvPr id="0" name=""/>
        <dsp:cNvSpPr/>
      </dsp:nvSpPr>
      <dsp:spPr>
        <a:xfrm>
          <a:off x="3795477" y="1386"/>
          <a:ext cx="1470987" cy="1470987"/>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Education</a:t>
          </a:r>
          <a:endParaRPr lang="en-US" sz="1900" kern="1200" dirty="0"/>
        </a:p>
      </dsp:txBody>
      <dsp:txXfrm>
        <a:off x="3795477" y="1386"/>
        <a:ext cx="1470987" cy="1470987"/>
      </dsp:txXfrm>
    </dsp:sp>
    <dsp:sp modelId="{F4DFCF82-3ACA-40B3-99FB-9D347369D2BD}">
      <dsp:nvSpPr>
        <dsp:cNvPr id="0" name=""/>
        <dsp:cNvSpPr/>
      </dsp:nvSpPr>
      <dsp:spPr>
        <a:xfrm>
          <a:off x="5413563" y="1386"/>
          <a:ext cx="2206481" cy="1470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solidFill>
                <a:schemeClr val="bg2">
                  <a:lumMod val="75000"/>
                </a:schemeClr>
              </a:solidFill>
            </a:rPr>
            <a:t>Abuse/impact</a:t>
          </a:r>
          <a:endParaRPr lang="en-US" sz="2200" kern="1200" dirty="0">
            <a:solidFill>
              <a:schemeClr val="bg2">
                <a:lumMod val="75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75000"/>
                </a:schemeClr>
              </a:solidFill>
            </a:rPr>
            <a:t>Abusers</a:t>
          </a:r>
          <a:endParaRPr lang="en-US" sz="2200" kern="1200" dirty="0">
            <a:solidFill>
              <a:schemeClr val="bg2">
                <a:lumMod val="75000"/>
              </a:schemeClr>
            </a:solidFill>
          </a:endParaRPr>
        </a:p>
      </dsp:txBody>
      <dsp:txXfrm>
        <a:off x="5413563" y="1386"/>
        <a:ext cx="2206481" cy="1470987"/>
      </dsp:txXfrm>
    </dsp:sp>
    <dsp:sp modelId="{CC2149CE-D6E5-44BE-9B68-1C7919C0CA11}">
      <dsp:nvSpPr>
        <dsp:cNvPr id="0" name=""/>
        <dsp:cNvSpPr/>
      </dsp:nvSpPr>
      <dsp:spPr>
        <a:xfrm>
          <a:off x="4282025" y="1817206"/>
          <a:ext cx="1470987" cy="1470987"/>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Policy</a:t>
          </a:r>
          <a:endParaRPr lang="en-US" sz="1900" kern="1200" dirty="0"/>
        </a:p>
      </dsp:txBody>
      <dsp:txXfrm>
        <a:off x="4282025" y="1817206"/>
        <a:ext cx="1470987" cy="1470987"/>
      </dsp:txXfrm>
    </dsp:sp>
    <dsp:sp modelId="{ED667D2D-8761-468E-8127-728E2441C9D2}">
      <dsp:nvSpPr>
        <dsp:cNvPr id="0" name=""/>
        <dsp:cNvSpPr/>
      </dsp:nvSpPr>
      <dsp:spPr>
        <a:xfrm>
          <a:off x="5900111" y="1817206"/>
          <a:ext cx="2206481" cy="1470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solidFill>
                <a:schemeClr val="bg2">
                  <a:lumMod val="75000"/>
                </a:schemeClr>
              </a:solidFill>
            </a:rPr>
            <a:t>Allegations</a:t>
          </a:r>
          <a:endParaRPr lang="en-US" sz="2200" kern="1200" dirty="0">
            <a:solidFill>
              <a:schemeClr val="bg2">
                <a:lumMod val="75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75000"/>
                </a:schemeClr>
              </a:solidFill>
            </a:rPr>
            <a:t>Prevention</a:t>
          </a:r>
          <a:endParaRPr lang="en-US" sz="2200" kern="1200" dirty="0">
            <a:solidFill>
              <a:schemeClr val="bg2">
                <a:lumMod val="75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75000"/>
                </a:schemeClr>
              </a:solidFill>
            </a:rPr>
            <a:t>Assessment</a:t>
          </a:r>
          <a:endParaRPr lang="en-US" sz="2200" kern="1200" dirty="0">
            <a:solidFill>
              <a:schemeClr val="bg2">
                <a:lumMod val="75000"/>
              </a:schemeClr>
            </a:solidFill>
          </a:endParaRPr>
        </a:p>
      </dsp:txBody>
      <dsp:txXfrm>
        <a:off x="5900111" y="1817206"/>
        <a:ext cx="2206481" cy="1470987"/>
      </dsp:txXfrm>
    </dsp:sp>
    <dsp:sp modelId="{BCBA8321-D584-4D39-AC92-BCAF922492AD}">
      <dsp:nvSpPr>
        <dsp:cNvPr id="0" name=""/>
        <dsp:cNvSpPr/>
      </dsp:nvSpPr>
      <dsp:spPr>
        <a:xfrm>
          <a:off x="3795477" y="3633025"/>
          <a:ext cx="1470987" cy="1470987"/>
        </a:xfrm>
        <a:prstGeom prst="ellipse">
          <a:avLst/>
        </a:prstGeom>
        <a:solidFill>
          <a:schemeClr val="lt1">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t>Ministry</a:t>
          </a:r>
          <a:endParaRPr lang="en-US" sz="1900" b="1" kern="1200" dirty="0"/>
        </a:p>
      </dsp:txBody>
      <dsp:txXfrm>
        <a:off x="3795477" y="3633025"/>
        <a:ext cx="1470987" cy="1470987"/>
      </dsp:txXfrm>
    </dsp:sp>
    <dsp:sp modelId="{9AAE6B82-640E-4644-81A4-F8F6A5179797}">
      <dsp:nvSpPr>
        <dsp:cNvPr id="0" name=""/>
        <dsp:cNvSpPr/>
      </dsp:nvSpPr>
      <dsp:spPr>
        <a:xfrm>
          <a:off x="5413563" y="3633025"/>
          <a:ext cx="2206481" cy="1470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t>Victim/family</a:t>
          </a:r>
          <a:endParaRPr lang="en-US" sz="2200" b="1" kern="1200" dirty="0"/>
        </a:p>
        <a:p>
          <a:pPr marL="228600" lvl="1" indent="-228600" algn="l" defTabSz="977900">
            <a:lnSpc>
              <a:spcPct val="90000"/>
            </a:lnSpc>
            <a:spcBef>
              <a:spcPct val="0"/>
            </a:spcBef>
            <a:spcAft>
              <a:spcPct val="15000"/>
            </a:spcAft>
            <a:buChar char="••"/>
          </a:pPr>
          <a:r>
            <a:rPr lang="en-US" sz="2200" b="1" kern="1200" dirty="0" smtClean="0"/>
            <a:t>Offender/family</a:t>
          </a:r>
          <a:endParaRPr lang="en-US" sz="2200" b="1" kern="1200" dirty="0"/>
        </a:p>
        <a:p>
          <a:pPr marL="228600" lvl="1" indent="-228600" algn="l" defTabSz="977900">
            <a:lnSpc>
              <a:spcPct val="90000"/>
            </a:lnSpc>
            <a:spcBef>
              <a:spcPct val="0"/>
            </a:spcBef>
            <a:spcAft>
              <a:spcPct val="15000"/>
            </a:spcAft>
            <a:buChar char="••"/>
          </a:pPr>
          <a:r>
            <a:rPr lang="en-US" sz="2200" b="1" kern="1200" dirty="0" smtClean="0"/>
            <a:t>Community</a:t>
          </a:r>
          <a:endParaRPr lang="en-US" sz="2200" b="1" kern="1200" dirty="0"/>
        </a:p>
      </dsp:txBody>
      <dsp:txXfrm>
        <a:off x="5413563" y="3633025"/>
        <a:ext cx="2206481" cy="1470987"/>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844CEA6-4A9E-4BAF-96D0-FF5C8CD2E95A}">
      <dsp:nvSpPr>
        <dsp:cNvPr id="0" name=""/>
        <dsp:cNvSpPr/>
      </dsp:nvSpPr>
      <dsp:spPr>
        <a:xfrm>
          <a:off x="7233" y="583485"/>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Caught</a:t>
          </a:r>
          <a:endParaRPr lang="en-US" sz="2500" kern="1200" dirty="0"/>
        </a:p>
      </dsp:txBody>
      <dsp:txXfrm>
        <a:off x="7233" y="583485"/>
        <a:ext cx="2161877" cy="1297126"/>
      </dsp:txXfrm>
    </dsp:sp>
    <dsp:sp modelId="{E687E1ED-E832-4BA8-AAF4-F0D3B35DFD9C}">
      <dsp:nvSpPr>
        <dsp:cNvPr id="0" name=""/>
        <dsp:cNvSpPr/>
      </dsp:nvSpPr>
      <dsp:spPr>
        <a:xfrm>
          <a:off x="2359355" y="963976"/>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2359355" y="963976"/>
        <a:ext cx="458317" cy="536145"/>
      </dsp:txXfrm>
    </dsp:sp>
    <dsp:sp modelId="{0320778D-0C1C-42F9-83F4-8A23B21970F8}">
      <dsp:nvSpPr>
        <dsp:cNvPr id="0" name=""/>
        <dsp:cNvSpPr/>
      </dsp:nvSpPr>
      <dsp:spPr>
        <a:xfrm>
          <a:off x="3033861" y="583485"/>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Denial</a:t>
          </a:r>
        </a:p>
        <a:p>
          <a:pPr lvl="0" algn="ctr" defTabSz="1111250">
            <a:lnSpc>
              <a:spcPct val="90000"/>
            </a:lnSpc>
            <a:spcBef>
              <a:spcPct val="0"/>
            </a:spcBef>
            <a:spcAft>
              <a:spcPct val="35000"/>
            </a:spcAft>
          </a:pPr>
          <a:r>
            <a:rPr lang="en-US" sz="2500" kern="1200" dirty="0" smtClean="0"/>
            <a:t>Defense</a:t>
          </a:r>
          <a:endParaRPr lang="en-US" sz="2500" kern="1200" dirty="0"/>
        </a:p>
      </dsp:txBody>
      <dsp:txXfrm>
        <a:off x="3033861" y="583485"/>
        <a:ext cx="2161877" cy="1297126"/>
      </dsp:txXfrm>
    </dsp:sp>
    <dsp:sp modelId="{39D73CEC-449C-409E-A6EE-E8281167EE0D}">
      <dsp:nvSpPr>
        <dsp:cNvPr id="0" name=""/>
        <dsp:cNvSpPr/>
      </dsp:nvSpPr>
      <dsp:spPr>
        <a:xfrm>
          <a:off x="5385983" y="963976"/>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5385983" y="963976"/>
        <a:ext cx="458317" cy="536145"/>
      </dsp:txXfrm>
    </dsp:sp>
    <dsp:sp modelId="{052BEBA3-D5CD-4C79-94A3-5776D303EB43}">
      <dsp:nvSpPr>
        <dsp:cNvPr id="0" name=""/>
        <dsp:cNvSpPr/>
      </dsp:nvSpPr>
      <dsp:spPr>
        <a:xfrm>
          <a:off x="6060489" y="583485"/>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Blame</a:t>
          </a:r>
          <a:endParaRPr lang="en-US" sz="2500" kern="1200" dirty="0"/>
        </a:p>
      </dsp:txBody>
      <dsp:txXfrm>
        <a:off x="6060489" y="583485"/>
        <a:ext cx="2161877" cy="1297126"/>
      </dsp:txXfrm>
    </dsp:sp>
    <dsp:sp modelId="{77811479-B6B0-416E-9D5A-A875921A011E}">
      <dsp:nvSpPr>
        <dsp:cNvPr id="0" name=""/>
        <dsp:cNvSpPr/>
      </dsp:nvSpPr>
      <dsp:spPr>
        <a:xfrm rot="5465429">
          <a:off x="6898587" y="2020116"/>
          <a:ext cx="445474"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5465429">
        <a:off x="6898587" y="2020116"/>
        <a:ext cx="445474" cy="536145"/>
      </dsp:txXfrm>
    </dsp:sp>
    <dsp:sp modelId="{C346F91F-568D-411F-9FA2-246D0D870343}">
      <dsp:nvSpPr>
        <dsp:cNvPr id="0" name=""/>
        <dsp:cNvSpPr/>
      </dsp:nvSpPr>
      <dsp:spPr>
        <a:xfrm>
          <a:off x="6019803" y="2720976"/>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Explanation</a:t>
          </a:r>
        </a:p>
        <a:p>
          <a:pPr lvl="0" algn="ctr" defTabSz="1111250">
            <a:lnSpc>
              <a:spcPct val="90000"/>
            </a:lnSpc>
            <a:spcBef>
              <a:spcPct val="0"/>
            </a:spcBef>
            <a:spcAft>
              <a:spcPct val="35000"/>
            </a:spcAft>
          </a:pPr>
          <a:r>
            <a:rPr lang="en-US" sz="2500" kern="1200" dirty="0" smtClean="0"/>
            <a:t>Sorrow</a:t>
          </a:r>
          <a:endParaRPr lang="en-US" sz="2500" kern="1200" dirty="0"/>
        </a:p>
      </dsp:txBody>
      <dsp:txXfrm>
        <a:off x="6019803" y="2720976"/>
        <a:ext cx="2161877" cy="1297126"/>
      </dsp:txXfrm>
    </dsp:sp>
    <dsp:sp modelId="{F0F9AC48-6C49-4707-BEF1-2EADEB1F3E21}">
      <dsp:nvSpPr>
        <dsp:cNvPr id="0" name=""/>
        <dsp:cNvSpPr/>
      </dsp:nvSpPr>
      <dsp:spPr>
        <a:xfrm rot="10771925">
          <a:off x="5401747" y="3113559"/>
          <a:ext cx="436768"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10771925">
        <a:off x="5401747" y="3113559"/>
        <a:ext cx="436768" cy="536145"/>
      </dsp:txXfrm>
    </dsp:sp>
    <dsp:sp modelId="{737DE2F6-8EE8-4F0C-AF79-C2369B212A0B}">
      <dsp:nvSpPr>
        <dsp:cNvPr id="0" name=""/>
        <dsp:cNvSpPr/>
      </dsp:nvSpPr>
      <dsp:spPr>
        <a:xfrm>
          <a:off x="3033861" y="2745362"/>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Re-interpretation</a:t>
          </a:r>
          <a:endParaRPr lang="en-US" sz="2500" kern="1200" dirty="0"/>
        </a:p>
      </dsp:txBody>
      <dsp:txXfrm>
        <a:off x="3033861" y="2745362"/>
        <a:ext cx="2161877" cy="1297126"/>
      </dsp:txXfrm>
    </dsp:sp>
    <dsp:sp modelId="{9C8988AA-C52B-4E3D-95BA-081919BC1295}">
      <dsp:nvSpPr>
        <dsp:cNvPr id="0" name=""/>
        <dsp:cNvSpPr/>
      </dsp:nvSpPr>
      <dsp:spPr>
        <a:xfrm rot="10800000">
          <a:off x="2385298" y="3125853"/>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10800000">
        <a:off x="2385298" y="3125853"/>
        <a:ext cx="458317" cy="536145"/>
      </dsp:txXfrm>
    </dsp:sp>
    <dsp:sp modelId="{78DE31A8-30BA-441F-B23C-1615EF7E3F13}">
      <dsp:nvSpPr>
        <dsp:cNvPr id="0" name=""/>
        <dsp:cNvSpPr/>
      </dsp:nvSpPr>
      <dsp:spPr>
        <a:xfrm>
          <a:off x="7233" y="2745362"/>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Hurt</a:t>
          </a:r>
          <a:endParaRPr lang="en-US" sz="2500" kern="1200" dirty="0"/>
        </a:p>
      </dsp:txBody>
      <dsp:txXfrm>
        <a:off x="7233" y="2745362"/>
        <a:ext cx="2161877" cy="129712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3C8D98-7CF0-4336-8AFC-B6B652BC6F9C}">
      <dsp:nvSpPr>
        <dsp:cNvPr id="0" name=""/>
        <dsp:cNvSpPr/>
      </dsp:nvSpPr>
      <dsp:spPr>
        <a:xfrm>
          <a:off x="7233" y="583485"/>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Generalized confession</a:t>
          </a:r>
          <a:endParaRPr lang="en-US" sz="2900" kern="1200" dirty="0"/>
        </a:p>
      </dsp:txBody>
      <dsp:txXfrm>
        <a:off x="7233" y="583485"/>
        <a:ext cx="2161877" cy="1297126"/>
      </dsp:txXfrm>
    </dsp:sp>
    <dsp:sp modelId="{43430389-4A59-4E12-AEB3-248E2C6205B5}">
      <dsp:nvSpPr>
        <dsp:cNvPr id="0" name=""/>
        <dsp:cNvSpPr/>
      </dsp:nvSpPr>
      <dsp:spPr>
        <a:xfrm>
          <a:off x="2359355" y="963976"/>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2359355" y="963976"/>
        <a:ext cx="458317" cy="536145"/>
      </dsp:txXfrm>
    </dsp:sp>
    <dsp:sp modelId="{23F1B294-A877-44A7-B4EA-3BAEBB3B3E5D}">
      <dsp:nvSpPr>
        <dsp:cNvPr id="0" name=""/>
        <dsp:cNvSpPr/>
      </dsp:nvSpPr>
      <dsp:spPr>
        <a:xfrm>
          <a:off x="3033861" y="583485"/>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Focus on losses</a:t>
          </a:r>
          <a:endParaRPr lang="en-US" sz="2900" kern="1200" dirty="0"/>
        </a:p>
      </dsp:txBody>
      <dsp:txXfrm>
        <a:off x="3033861" y="583485"/>
        <a:ext cx="2161877" cy="1297126"/>
      </dsp:txXfrm>
    </dsp:sp>
    <dsp:sp modelId="{ED595AF1-FEAE-4FC7-9687-05C36D5AA4A5}">
      <dsp:nvSpPr>
        <dsp:cNvPr id="0" name=""/>
        <dsp:cNvSpPr/>
      </dsp:nvSpPr>
      <dsp:spPr>
        <a:xfrm>
          <a:off x="5385983" y="963976"/>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5385983" y="963976"/>
        <a:ext cx="458317" cy="536145"/>
      </dsp:txXfrm>
    </dsp:sp>
    <dsp:sp modelId="{4A593882-A673-4B3D-86EE-3F6EA1248F13}">
      <dsp:nvSpPr>
        <dsp:cNvPr id="0" name=""/>
        <dsp:cNvSpPr/>
      </dsp:nvSpPr>
      <dsp:spPr>
        <a:xfrm>
          <a:off x="6060489" y="583485"/>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Focus on “forgiven”</a:t>
          </a:r>
          <a:endParaRPr lang="en-US" sz="2900" kern="1200" dirty="0"/>
        </a:p>
      </dsp:txBody>
      <dsp:txXfrm>
        <a:off x="6060489" y="583485"/>
        <a:ext cx="2161877" cy="1297126"/>
      </dsp:txXfrm>
    </dsp:sp>
    <dsp:sp modelId="{58F976AE-7DB8-43A1-84DB-0EF5F9F6EA4D}">
      <dsp:nvSpPr>
        <dsp:cNvPr id="0" name=""/>
        <dsp:cNvSpPr/>
      </dsp:nvSpPr>
      <dsp:spPr>
        <a:xfrm rot="5400000">
          <a:off x="6912269" y="2031943"/>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rot="5400000">
        <a:off x="6912269" y="2031943"/>
        <a:ext cx="458317" cy="536145"/>
      </dsp:txXfrm>
    </dsp:sp>
    <dsp:sp modelId="{4D7163BE-8A37-4375-BA36-3FB74777E783}">
      <dsp:nvSpPr>
        <dsp:cNvPr id="0" name=""/>
        <dsp:cNvSpPr/>
      </dsp:nvSpPr>
      <dsp:spPr>
        <a:xfrm>
          <a:off x="6060489" y="2745362"/>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Anger at restrictions</a:t>
          </a:r>
          <a:endParaRPr lang="en-US" sz="2900" kern="1200" dirty="0"/>
        </a:p>
      </dsp:txBody>
      <dsp:txXfrm>
        <a:off x="6060489" y="2745362"/>
        <a:ext cx="2161877" cy="1297126"/>
      </dsp:txXfrm>
    </dsp:sp>
    <dsp:sp modelId="{D92F9EA9-D1EB-4ADA-AFD8-CD3D55D87326}">
      <dsp:nvSpPr>
        <dsp:cNvPr id="0" name=""/>
        <dsp:cNvSpPr/>
      </dsp:nvSpPr>
      <dsp:spPr>
        <a:xfrm rot="10800000">
          <a:off x="5411926" y="3125853"/>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rot="10800000">
        <a:off x="5411926" y="3125853"/>
        <a:ext cx="458317" cy="536145"/>
      </dsp:txXfrm>
    </dsp:sp>
    <dsp:sp modelId="{432258E1-E7A7-4690-B81B-6F5B2A8D1A03}">
      <dsp:nvSpPr>
        <dsp:cNvPr id="0" name=""/>
        <dsp:cNvSpPr/>
      </dsp:nvSpPr>
      <dsp:spPr>
        <a:xfrm>
          <a:off x="3033861" y="2745362"/>
          <a:ext cx="2161877" cy="1297126"/>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Seeking validation</a:t>
          </a:r>
        </a:p>
      </dsp:txBody>
      <dsp:txXfrm>
        <a:off x="3033861" y="2745362"/>
        <a:ext cx="2161877" cy="129712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2B17A3-1B93-44D1-B0DB-0F20EBA65521}" type="datetimeFigureOut">
              <a:rPr lang="en-US" smtClean="0"/>
              <a:t>7/20/2012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4FCC822-6559-4783-BF4A-45B73DDC8347}"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AAA65C-F541-4986-8CA4-51952A9B052E}" type="datetimeFigureOut">
              <a:rPr lang="en-US" smtClean="0"/>
              <a:pPr/>
              <a:t>7/20/2012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74DFD8-D58F-4296-A0C0-0FC2970892C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Ian</a:t>
            </a:r>
            <a:r>
              <a:rPr lang="en-US" baseline="0" dirty="0" smtClean="0"/>
              <a:t> Richardson (actor) in House of Cards, “When you will the end, you will the means.” </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925830" lvl="1" indent="-514350"/>
            <a:r>
              <a:rPr lang="en-US" dirty="0" smtClean="0"/>
              <a:t>What if abuse victims appear to refuse good advice</a:t>
            </a:r>
          </a:p>
          <a:p>
            <a:pPr marL="1191006" lvl="2" indent="-514350"/>
            <a:r>
              <a:rPr lang="en-US" dirty="0" smtClean="0"/>
              <a:t>Sinful anxiety? Rebellious? Refusing to forgive? </a:t>
            </a:r>
          </a:p>
        </p:txBody>
      </p:sp>
      <p:sp>
        <p:nvSpPr>
          <p:cNvPr id="4" name="Slide Number Placeholder 3"/>
          <p:cNvSpPr>
            <a:spLocks noGrp="1"/>
          </p:cNvSpPr>
          <p:nvPr>
            <p:ph type="sldNum" sz="quarter" idx="10"/>
          </p:nvPr>
        </p:nvSpPr>
        <p:spPr/>
        <p:txBody>
          <a:bodyPr/>
          <a:lstStyle/>
          <a:p>
            <a:fld id="{A374DFD8-D58F-4296-A0C0-0FC2970892CF}"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sports</a:t>
            </a:r>
            <a:r>
              <a:rPr lang="en-US" baseline="0" dirty="0" smtClean="0"/>
              <a:t> team develops plays but never tries them until </a:t>
            </a:r>
            <a:r>
              <a:rPr lang="en-US" baseline="0" dirty="0" err="1" smtClean="0"/>
              <a:t>gameday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14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on this in my</a:t>
            </a:r>
            <a:r>
              <a:rPr lang="en-US" baseline="0" dirty="0" smtClean="0"/>
              <a:t> next plenary</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16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Modifiable</a:t>
            </a:r>
            <a:r>
              <a:rPr lang="en-US" baseline="0" dirty="0" smtClean="0"/>
              <a:t> for victim’s needs too</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52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Modifiable</a:t>
            </a:r>
            <a:r>
              <a:rPr lang="en-US" baseline="0" dirty="0" smtClean="0"/>
              <a:t> </a:t>
            </a:r>
            <a:r>
              <a:rPr lang="en-US" baseline="0" smtClean="0"/>
              <a:t>for victim’s needs too</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53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Safety</a:t>
            </a:r>
            <a:r>
              <a:rPr lang="en-US" baseline="0" dirty="0" smtClean="0"/>
              <a:t> with leader/clergy sexual abuse is not physical but emotional. </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68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Paul Miller’s version of Richard Lovelace illustration. Promoted by WHM’s </a:t>
            </a:r>
            <a:r>
              <a:rPr lang="en-US" dirty="0" err="1" smtClean="0"/>
              <a:t>Sonship</a:t>
            </a:r>
            <a:r>
              <a:rPr lang="en-US" smtClean="0"/>
              <a:t>.</a:t>
            </a:r>
            <a:r>
              <a:rPr lang="en-US" baseline="0" smtClean="0"/>
              <a:t> </a:t>
            </a:r>
            <a:endParaRPr lang="en-US"/>
          </a:p>
        </p:txBody>
      </p:sp>
      <p:sp>
        <p:nvSpPr>
          <p:cNvPr id="4" name="Slide Number Placeholder 3"/>
          <p:cNvSpPr>
            <a:spLocks noGrp="1"/>
          </p:cNvSpPr>
          <p:nvPr>
            <p:ph type="sldNum" sz="quarter" idx="10"/>
          </p:nvPr>
        </p:nvSpPr>
        <p:spPr/>
        <p:txBody>
          <a:bodyPr/>
          <a:lstStyle/>
          <a:p>
            <a:fld id="{A374DFD8-D58F-4296-A0C0-0FC2970892CF}" type="slidenum">
              <a:rPr lang="en-US" smtClean="0"/>
              <a:pPr/>
              <a:t>75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 Langberg;</a:t>
            </a:r>
            <a:r>
              <a:rPr lang="en-US" baseline="0" dirty="0" smtClean="0"/>
              <a:t> P. Goodyear-Brown; M. Hill et al; P. </a:t>
            </a:r>
            <a:r>
              <a:rPr lang="en-US" baseline="0" dirty="0" err="1" smtClean="0"/>
              <a:t>Kilbourn</a:t>
            </a:r>
            <a:r>
              <a:rPr lang="en-US" baseline="0" dirty="0" smtClean="0"/>
              <a:t>; A. Schmutzer</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91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Snow, McMinn, </a:t>
            </a:r>
            <a:r>
              <a:rPr lang="en-US" dirty="0" err="1" smtClean="0"/>
              <a:t>Bufford</a:t>
            </a:r>
            <a:r>
              <a:rPr lang="en-US" dirty="0" smtClean="0"/>
              <a:t> &amp; </a:t>
            </a:r>
            <a:r>
              <a:rPr lang="en-US" dirty="0" err="1" smtClean="0"/>
              <a:t>Brendlinger</a:t>
            </a:r>
            <a:r>
              <a:rPr lang="en-US" dirty="0" smtClean="0"/>
              <a:t> (2011). Resolving anger</a:t>
            </a:r>
            <a:r>
              <a:rPr lang="en-US" baseline="0" dirty="0" smtClean="0"/>
              <a:t> toward God: Lament as an avenue toward attachment. </a:t>
            </a:r>
            <a:r>
              <a:rPr lang="en-US" i="1" baseline="0" dirty="0" smtClean="0"/>
              <a:t>Journal of Psychology and Theology</a:t>
            </a:r>
            <a:r>
              <a:rPr lang="en-US" i="0" baseline="0" dirty="0" smtClean="0"/>
              <a:t>, 39, 130-142. [study of 192 college students. Lament may increase communion with God but does not seem to decrease anger toward God]</a:t>
            </a:r>
            <a:endParaRPr lang="en-US" dirty="0"/>
          </a:p>
        </p:txBody>
      </p:sp>
      <p:sp>
        <p:nvSpPr>
          <p:cNvPr id="4" name="Slide Number Placeholder 3"/>
          <p:cNvSpPr>
            <a:spLocks noGrp="1"/>
          </p:cNvSpPr>
          <p:nvPr>
            <p:ph type="sldNum" sz="quarter" idx="10"/>
          </p:nvPr>
        </p:nvSpPr>
        <p:spPr/>
        <p:txBody>
          <a:bodyPr/>
          <a:lstStyle/>
          <a:p>
            <a:fld id="{249FE898-775B-464E-98A6-0D0255DE3112}" type="slidenum">
              <a:rPr lang="en-US" smtClean="0"/>
              <a:pPr/>
              <a:t>103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Watch</a:t>
            </a:r>
            <a:r>
              <a:rPr lang="en-US" baseline="0" dirty="0" smtClean="0"/>
              <a:t> out for controlling behaviors. </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107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and</a:t>
            </a:r>
            <a:r>
              <a:rPr lang="en-US" baseline="0" dirty="0" smtClean="0"/>
              <a:t> next slide from </a:t>
            </a:r>
            <a:r>
              <a:rPr lang="en-US" baseline="0" dirty="0" err="1" smtClean="0"/>
              <a:t>Janina</a:t>
            </a:r>
            <a:r>
              <a:rPr lang="en-US" baseline="0" dirty="0" smtClean="0"/>
              <a:t> Fisher’s 2012 trauma and attachment presentation</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108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Quotes from Diane Langberg</a:t>
            </a:r>
            <a:endParaRPr lang="en-US" dirty="0"/>
          </a:p>
        </p:txBody>
      </p:sp>
      <p:sp>
        <p:nvSpPr>
          <p:cNvPr id="4" name="Slide Number Placeholder 3"/>
          <p:cNvSpPr>
            <a:spLocks noGrp="1"/>
          </p:cNvSpPr>
          <p:nvPr>
            <p:ph type="sldNum" sz="quarter" idx="10"/>
          </p:nvPr>
        </p:nvSpPr>
        <p:spPr/>
        <p:txBody>
          <a:bodyPr/>
          <a:lstStyle/>
          <a:p>
            <a:fld id="{A374DFD8-D58F-4296-A0C0-0FC2970892CF}" type="slidenum">
              <a:rPr lang="en-US" smtClean="0"/>
              <a:pPr/>
              <a:t>112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4CD943BB-81D1-4C41-856E-4A05958946A4}"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7AE9C5-A565-4086-92EC-3F517203D912}"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D943BB-81D1-4C41-856E-4A05958946A4}"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7AE9C5-A565-4086-92EC-3F517203D91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CD943BB-81D1-4C41-856E-4A05958946A4}"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7AE9C5-A565-4086-92EC-3F517203D91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CD943BB-81D1-4C41-856E-4A05958946A4}" type="datetimeFigureOut">
              <a:rPr lang="en-US" smtClean="0"/>
              <a:pPr/>
              <a:t>7/20/2012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7AE9C5-A565-4086-92EC-3F517203D9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CD943BB-81D1-4C41-856E-4A05958946A4}" type="datetimeFigureOut">
              <a:rPr lang="en-US" smtClean="0"/>
              <a:pPr/>
              <a:t>7/20/2012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7AE9C5-A565-4086-92EC-3F517203D9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CD943BB-81D1-4C41-856E-4A05958946A4}" type="datetimeFigureOut">
              <a:rPr lang="en-US" smtClean="0"/>
              <a:pPr/>
              <a:t>7/20/2012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7AE9C5-A565-4086-92EC-3F517203D9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943BB-81D1-4C41-856E-4A05958946A4}" type="datetimeFigureOut">
              <a:rPr lang="en-US" smtClean="0"/>
              <a:pPr/>
              <a:t>7/20/2012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7AE9C5-A565-4086-92EC-3F517203D9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CD943BB-81D1-4C41-856E-4A05958946A4}" type="datetimeFigureOut">
              <a:rPr lang="en-US" smtClean="0"/>
              <a:pPr/>
              <a:t>7/20/2012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7AE9C5-A565-4086-92EC-3F517203D91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CD943BB-81D1-4C41-856E-4A05958946A4}" type="datetimeFigureOut">
              <a:rPr lang="en-US" smtClean="0"/>
              <a:pPr/>
              <a:t>7/20/2012</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367AE9C5-A565-4086-92EC-3F517203D91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D943BB-81D1-4C41-856E-4A05958946A4}"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7AE9C5-A565-4086-92EC-3F517203D9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D943BB-81D1-4C41-856E-4A05958946A4}" type="datetimeFigureOut">
              <a:rPr lang="en-US" smtClean="0"/>
              <a:pPr/>
              <a:t>7/20/2012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367AE9C5-A565-4086-92EC-3F517203D91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CD943BB-81D1-4C41-856E-4A05958946A4}" type="datetimeFigureOut">
              <a:rPr lang="en-US" smtClean="0"/>
              <a:pPr/>
              <a:t>7/20/2012</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367AE9C5-A565-4086-92EC-3F517203D9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hyperlink" Target="http://www.peaceandsafety.com/" TargetMode="External"/><Relationship Id="rId2" Type="http://schemas.openxmlformats.org/officeDocument/2006/relationships/hyperlink" Target="http://www.netgrace.org/"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ctlibrary.com/le/2006/winter/22.21.html" TargetMode="External"/><Relationship Id="rId2" Type="http://schemas.openxmlformats.org/officeDocument/2006/relationships/hyperlink" Target="http://www.ctlibrary.com/39606"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hyperlink" Target="http://www.thehopeofsurvivors.com/default.asp" TargetMode="External"/><Relationship Id="rId4" Type="http://schemas.openxmlformats.org/officeDocument/2006/relationships/image" Target="../media/image12.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077200" cy="835152"/>
          </a:xfrm>
        </p:spPr>
        <p:txBody>
          <a:bodyPr/>
          <a:lstStyle/>
          <a:p>
            <a:r>
              <a:rPr lang="en-US" dirty="0" smtClean="0"/>
              <a:t>Abuse In The Church:</a:t>
            </a:r>
            <a:endParaRPr lang="en-US" dirty="0"/>
          </a:p>
        </p:txBody>
      </p:sp>
      <p:sp>
        <p:nvSpPr>
          <p:cNvPr id="3" name="Subtitle 2"/>
          <p:cNvSpPr>
            <a:spLocks noGrp="1"/>
          </p:cNvSpPr>
          <p:nvPr>
            <p:ph type="subTitle" idx="1"/>
          </p:nvPr>
        </p:nvSpPr>
        <p:spPr>
          <a:xfrm>
            <a:off x="533400" y="914400"/>
            <a:ext cx="8077200" cy="432816"/>
          </a:xfrm>
        </p:spPr>
        <p:txBody>
          <a:bodyPr/>
          <a:lstStyle/>
          <a:p>
            <a:r>
              <a:rPr lang="en-US" dirty="0" smtClean="0"/>
              <a:t>Biblical, Legal, &amp; Counseling Perspectives</a:t>
            </a:r>
            <a:endParaRPr lang="en-US" dirty="0"/>
          </a:p>
        </p:txBody>
      </p:sp>
      <p:sp>
        <p:nvSpPr>
          <p:cNvPr id="4" name="Title 1"/>
          <p:cNvSpPr txBox="1">
            <a:spLocks/>
          </p:cNvSpPr>
          <p:nvPr/>
        </p:nvSpPr>
        <p:spPr>
          <a:xfrm>
            <a:off x="228600" y="2362200"/>
            <a:ext cx="8610600" cy="2362200"/>
          </a:xfrm>
          <a:prstGeom prst="rect">
            <a:avLst/>
          </a:prstGeom>
        </p:spPr>
        <p:txBody>
          <a:bodyPr vert="horz" lIns="91440" tIns="0" rIns="45720" bIns="0" rtlCol="0" anchor="t">
            <a:normAutofit fontScale="85000" lnSpcReduction="20000"/>
            <a:scene3d>
              <a:camera prst="orthographicFront"/>
              <a:lightRig rig="threePt" dir="t">
                <a:rot lat="0" lon="0" rev="4800000"/>
              </a:lightRig>
            </a:scene3d>
            <a:sp3d prstMaterial="matte">
              <a:bevelT w="50800" h="1016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5600" b="1" dirty="0" smtClean="0">
                <a:solidFill>
                  <a:schemeClr val="accent1">
                    <a:satMod val="150000"/>
                  </a:schemeClr>
                </a:solidFill>
                <a:latin typeface="+mj-lt"/>
                <a:ea typeface="+mj-ea"/>
                <a:cs typeface="+mj-cs"/>
              </a:rPr>
              <a:t>When Good People Do Nothing:</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700" b="1" dirty="0" smtClean="0">
              <a:solidFill>
                <a:schemeClr val="accent1">
                  <a:satMod val="150000"/>
                </a:schemeClr>
              </a:solidFill>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a:noFill/>
                </a:ln>
                <a:effectLst/>
                <a:uLnTx/>
                <a:uFillTx/>
                <a:ea typeface="+mj-ea"/>
                <a:cs typeface="+mj-cs"/>
              </a:rPr>
              <a:t>Why</a:t>
            </a:r>
            <a:r>
              <a:rPr kumimoji="0" lang="en-US" sz="4100" b="1" i="0" u="none" strike="noStrike" kern="1200" cap="none" spc="0" normalizeH="0" noProof="0" dirty="0" smtClean="0">
                <a:ln>
                  <a:noFill/>
                </a:ln>
                <a:effectLst/>
                <a:uLnTx/>
                <a:uFillTx/>
                <a:ea typeface="+mj-ea"/>
                <a:cs typeface="+mj-cs"/>
              </a:rPr>
              <a:t> We Fail To Respond Well to Abuse </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noProof="0" dirty="0" smtClean="0">
              <a:ln>
                <a:noFill/>
              </a:ln>
              <a:effectLst/>
              <a:uLnTx/>
              <a:uFillTx/>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100" b="1" baseline="0" dirty="0" smtClean="0">
                <a:ea typeface="+mj-ea"/>
                <a:cs typeface="+mj-cs"/>
              </a:rPr>
              <a:t>And</a:t>
            </a:r>
            <a:r>
              <a:rPr lang="en-US" sz="4100" b="1" dirty="0" smtClean="0">
                <a:ea typeface="+mj-ea"/>
                <a:cs typeface="+mj-cs"/>
              </a:rPr>
              <a:t> What We Can Do About It</a:t>
            </a:r>
            <a:endParaRPr kumimoji="0" lang="en-US" sz="4100" b="1" i="0" u="none" strike="noStrike" kern="1200" cap="none" spc="0" normalizeH="0" baseline="0" noProof="0" dirty="0">
              <a:ln>
                <a:noFill/>
              </a:ln>
              <a:effectLst/>
              <a:uLnTx/>
              <a:uFillTx/>
              <a:ea typeface="+mj-ea"/>
              <a:cs typeface="+mj-cs"/>
            </a:endParaRPr>
          </a:p>
        </p:txBody>
      </p:sp>
      <p:sp>
        <p:nvSpPr>
          <p:cNvPr id="5" name="Rectangle 4"/>
          <p:cNvSpPr/>
          <p:nvPr/>
        </p:nvSpPr>
        <p:spPr>
          <a:xfrm>
            <a:off x="5486400" y="5257800"/>
            <a:ext cx="3352800" cy="1200329"/>
          </a:xfrm>
          <a:prstGeom prst="rect">
            <a:avLst/>
          </a:prstGeom>
        </p:spPr>
        <p:txBody>
          <a:bodyPr wrap="square">
            <a:spAutoFit/>
          </a:bodyPr>
          <a:lstStyle/>
          <a:p>
            <a:r>
              <a:rPr lang="en-US" sz="2400" dirty="0" smtClean="0"/>
              <a:t>Philip G. Monroe, </a:t>
            </a:r>
            <a:r>
              <a:rPr lang="en-US" sz="2400" dirty="0" err="1" smtClean="0"/>
              <a:t>PsyD</a:t>
            </a:r>
            <a:endParaRPr lang="en-US" sz="2400" dirty="0" smtClean="0"/>
          </a:p>
          <a:p>
            <a:r>
              <a:rPr lang="en-US" sz="2400" dirty="0" smtClean="0"/>
              <a:t>Biblical Seminary</a:t>
            </a:r>
          </a:p>
          <a:p>
            <a:r>
              <a:rPr lang="en-US" sz="2400" dirty="0" smtClean="0"/>
              <a:t>pmonroe@biblical.edu</a:t>
            </a:r>
            <a:endParaRPr lang="en-US" sz="2400" dirty="0"/>
          </a:p>
        </p:txBody>
      </p:sp>
      <p:pic>
        <p:nvPicPr>
          <p:cNvPr id="7" name="Picture 6" descr="white.gif"/>
          <p:cNvPicPr>
            <a:picLocks noChangeAspect="1"/>
          </p:cNvPicPr>
          <p:nvPr/>
        </p:nvPicPr>
        <p:blipFill>
          <a:blip r:embed="rId2" cstate="print"/>
          <a:stretch>
            <a:fillRect/>
          </a:stretch>
        </p:blipFill>
        <p:spPr>
          <a:xfrm>
            <a:off x="381000" y="5257800"/>
            <a:ext cx="3352800" cy="140892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Hurts More? </a:t>
            </a:r>
            <a:endParaRPr lang="en-US" dirty="0"/>
          </a:p>
        </p:txBody>
      </p:sp>
      <p:sp>
        <p:nvSpPr>
          <p:cNvPr id="3" name="Content Placeholder 2"/>
          <p:cNvSpPr>
            <a:spLocks noGrp="1"/>
          </p:cNvSpPr>
          <p:nvPr>
            <p:ph idx="1"/>
          </p:nvPr>
        </p:nvSpPr>
        <p:spPr/>
        <p:txBody>
          <a:bodyPr/>
          <a:lstStyle/>
          <a:p>
            <a:r>
              <a:rPr lang="en-US" dirty="0" smtClean="0"/>
              <a:t>Wounds from an enemy?</a:t>
            </a:r>
          </a:p>
          <a:p>
            <a:pPr>
              <a:buNone/>
            </a:pPr>
            <a:endParaRPr lang="en-US" dirty="0" smtClean="0"/>
          </a:p>
          <a:p>
            <a:pPr>
              <a:buNone/>
            </a:pPr>
            <a:r>
              <a:rPr lang="en-US" dirty="0" smtClean="0"/>
              <a:t>or…</a:t>
            </a:r>
          </a:p>
          <a:p>
            <a:pPr>
              <a:buNone/>
            </a:pPr>
            <a:endParaRPr lang="en-US" dirty="0" smtClean="0"/>
          </a:p>
          <a:p>
            <a:r>
              <a:rPr lang="en-US" dirty="0" smtClean="0"/>
              <a:t>Neglect from a friend?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Never Do “Nothing”</a:t>
            </a:r>
            <a:endParaRPr lang="en-US" dirty="0"/>
          </a:p>
        </p:txBody>
      </p:sp>
      <p:sp>
        <p:nvSpPr>
          <p:cNvPr id="3" name="Content Placeholder 2"/>
          <p:cNvSpPr>
            <a:spLocks noGrp="1"/>
          </p:cNvSpPr>
          <p:nvPr>
            <p:ph idx="1"/>
          </p:nvPr>
        </p:nvSpPr>
        <p:spPr/>
        <p:txBody>
          <a:bodyPr/>
          <a:lstStyle/>
          <a:p>
            <a:pPr>
              <a:buNone/>
            </a:pPr>
            <a:endParaRPr lang="en-US" dirty="0" smtClean="0"/>
          </a:p>
          <a:p>
            <a:pPr marL="438912" lvl="1" indent="0">
              <a:spcBef>
                <a:spcPts val="0"/>
              </a:spcBef>
              <a:buClr>
                <a:schemeClr val="accent1"/>
              </a:buClr>
              <a:buSzPct val="80000"/>
              <a:buNone/>
            </a:pPr>
            <a:r>
              <a:rPr lang="en-US" dirty="0" smtClean="0"/>
              <a:t>"It is very tempting to take the side of the perpetrator. All the perpetrator asks is that the bystander do nothing. He appeals to the universal desire to see, hear and speak no evil. The victim, on the contrary, asks the bystander to share the burden of pain. The victim demands action, engagement, and remembering.” </a:t>
            </a:r>
          </a:p>
          <a:p>
            <a:pPr marL="438912" lvl="1" indent="0">
              <a:spcBef>
                <a:spcPts val="0"/>
              </a:spcBef>
              <a:buClr>
                <a:schemeClr val="accent1"/>
              </a:buClr>
              <a:buSzPct val="80000"/>
              <a:buNone/>
            </a:pPr>
            <a:endParaRPr lang="en-US" dirty="0" smtClean="0"/>
          </a:p>
          <a:p>
            <a:pPr marL="438912" lvl="1" indent="0" algn="r">
              <a:spcBef>
                <a:spcPts val="0"/>
              </a:spcBef>
              <a:buClr>
                <a:schemeClr val="accent1"/>
              </a:buClr>
              <a:buSzPct val="80000"/>
              <a:buNone/>
            </a:pPr>
            <a:r>
              <a:rPr lang="en-US" sz="2400" dirty="0" smtClean="0"/>
              <a:t>Judith Hermann, </a:t>
            </a:r>
            <a:r>
              <a:rPr lang="en-US" sz="2400" i="1" dirty="0" smtClean="0"/>
              <a:t>Trauma &amp; Recovery</a:t>
            </a:r>
            <a:r>
              <a:rPr lang="en-US" sz="2400" dirty="0" smtClean="0"/>
              <a:t>, p. 7</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Goals:</a:t>
            </a:r>
            <a:endParaRPr lang="en-US" dirty="0"/>
          </a:p>
        </p:txBody>
      </p:sp>
      <p:sp>
        <p:nvSpPr>
          <p:cNvPr id="3" name="Content Placeholder 2"/>
          <p:cNvSpPr>
            <a:spLocks noGrp="1"/>
          </p:cNvSpPr>
          <p:nvPr>
            <p:ph idx="1"/>
          </p:nvPr>
        </p:nvSpPr>
        <p:spPr/>
        <p:txBody>
          <a:bodyPr/>
          <a:lstStyle/>
          <a:p>
            <a:r>
              <a:rPr lang="en-US" dirty="0" smtClean="0"/>
              <a:t>Reasons we don’t act as we should?</a:t>
            </a:r>
          </a:p>
          <a:p>
            <a:pPr lvl="1"/>
            <a:r>
              <a:rPr lang="en-US" dirty="0" smtClean="0"/>
              <a:t>Individual</a:t>
            </a:r>
          </a:p>
          <a:p>
            <a:pPr lvl="1"/>
            <a:r>
              <a:rPr lang="en-US" dirty="0" smtClean="0"/>
              <a:t>Corporate</a:t>
            </a:r>
          </a:p>
          <a:p>
            <a:r>
              <a:rPr lang="en-US" dirty="0" smtClean="0"/>
              <a:t>What will help us rectify this problem?</a:t>
            </a:r>
          </a:p>
          <a:p>
            <a:pPr lvl="1"/>
            <a:r>
              <a:rPr lang="en-US" dirty="0" smtClean="0"/>
              <a:t>6 proactive actions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Reasons: </a:t>
            </a:r>
            <a:endParaRPr lang="en-US" dirty="0"/>
          </a:p>
        </p:txBody>
      </p:sp>
      <p:sp>
        <p:nvSpPr>
          <p:cNvPr id="3" name="Content Placeholder 2"/>
          <p:cNvSpPr>
            <a:spLocks noGrp="1"/>
          </p:cNvSpPr>
          <p:nvPr>
            <p:ph idx="1"/>
          </p:nvPr>
        </p:nvSpPr>
        <p:spPr/>
        <p:txBody>
          <a:bodyPr/>
          <a:lstStyle/>
          <a:p>
            <a:r>
              <a:rPr lang="en-US" dirty="0" smtClean="0"/>
              <a:t>Winsomeness of abusive person</a:t>
            </a:r>
          </a:p>
          <a:p>
            <a:r>
              <a:rPr lang="en-US" dirty="0" smtClean="0"/>
              <a:t>Denial</a:t>
            </a:r>
          </a:p>
          <a:p>
            <a:r>
              <a:rPr lang="en-US" dirty="0" smtClean="0"/>
              <a:t>Doubt: self and victim</a:t>
            </a:r>
          </a:p>
          <a:p>
            <a:r>
              <a:rPr lang="en-US" dirty="0" smtClean="0"/>
              <a:t>Self-protection</a:t>
            </a:r>
            <a:endParaRPr lang="en-US" dirty="0"/>
          </a:p>
        </p:txBody>
      </p:sp>
      <p:pic>
        <p:nvPicPr>
          <p:cNvPr id="123906" name="Picture 2" descr="https://encrypted-tbn2.google.com/images?q=tbn:ANd9GcQu62p66MrsZzRVQDObSg7eMPptOZNKPRHSFMvgPoTgeo871U9E"/>
          <p:cNvPicPr>
            <a:picLocks noChangeAspect="1" noChangeArrowheads="1"/>
          </p:cNvPicPr>
          <p:nvPr/>
        </p:nvPicPr>
        <p:blipFill>
          <a:blip r:embed="rId2" cstate="print"/>
          <a:srcRect/>
          <a:stretch>
            <a:fillRect/>
          </a:stretch>
        </p:blipFill>
        <p:spPr bwMode="auto">
          <a:xfrm>
            <a:off x="5519670" y="3352800"/>
            <a:ext cx="2786130" cy="2514600"/>
          </a:xfrm>
          <a:prstGeom prst="rect">
            <a:avLst/>
          </a:prstGeom>
          <a:noFill/>
        </p:spPr>
      </p:pic>
      <p:pic>
        <p:nvPicPr>
          <p:cNvPr id="123908" name="Picture 4" descr="http://www.google.com/url?source=imglanding&amp;ct=img&amp;q=http://www.chicagotribune.com/media/photo/2010-06/54428973.jpg&amp;sa=X&amp;ei=wF0JUL6gMeTX0QHZ5_zWAw&amp;ved=0CAoQ8wc4Xg&amp;usg=AFQjCNEim9JbMqpGHyUjEXQS_MJa6coGPg"/>
          <p:cNvPicPr>
            <a:picLocks noChangeAspect="1" noChangeArrowheads="1"/>
          </p:cNvPicPr>
          <p:nvPr/>
        </p:nvPicPr>
        <p:blipFill>
          <a:blip r:embed="rId3" cstate="print"/>
          <a:srcRect/>
          <a:stretch>
            <a:fillRect/>
          </a:stretch>
        </p:blipFill>
        <p:spPr bwMode="auto">
          <a:xfrm>
            <a:off x="6096000" y="3200400"/>
            <a:ext cx="1905000" cy="272907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3906"/>
                                        </p:tgtEl>
                                        <p:attrNameLst>
                                          <p:attrName>style.visibility</p:attrName>
                                        </p:attrNameLst>
                                      </p:cBhvr>
                                      <p:to>
                                        <p:strVal val="visible"/>
                                      </p:to>
                                    </p:set>
                                  </p:childTnLst>
                                  <p:subTnLst>
                                    <p:set>
                                      <p:cBhvr override="childStyle">
                                        <p:cTn dur="1" fill="hold" display="0" masterRel="nextClick" afterEffect="1"/>
                                        <p:tgtEl>
                                          <p:spTgt spid="12390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3908"/>
                                        </p:tgtEl>
                                        <p:attrNameLst>
                                          <p:attrName>style.visibility</p:attrName>
                                        </p:attrNameLst>
                                      </p:cBhvr>
                                      <p:to>
                                        <p:strVal val="visible"/>
                                      </p:to>
                                    </p:set>
                                  </p:childTnLst>
                                  <p:subTnLst>
                                    <p:set>
                                      <p:cBhvr override="childStyle">
                                        <p:cTn dur="1" fill="hold" display="0" masterRel="nextClick" afterEffect="1"/>
                                        <p:tgtEl>
                                          <p:spTgt spid="12390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Reasons:</a:t>
            </a:r>
            <a:endParaRPr lang="en-US" dirty="0"/>
          </a:p>
        </p:txBody>
      </p:sp>
      <p:sp>
        <p:nvSpPr>
          <p:cNvPr id="3" name="Content Placeholder 2"/>
          <p:cNvSpPr>
            <a:spLocks noGrp="1"/>
          </p:cNvSpPr>
          <p:nvPr>
            <p:ph idx="1"/>
          </p:nvPr>
        </p:nvSpPr>
        <p:spPr/>
        <p:txBody>
          <a:bodyPr/>
          <a:lstStyle/>
          <a:p>
            <a:r>
              <a:rPr lang="en-US" dirty="0" smtClean="0"/>
              <a:t>Mistaken beliefs</a:t>
            </a:r>
          </a:p>
          <a:p>
            <a:r>
              <a:rPr lang="en-US" dirty="0" smtClean="0"/>
              <a:t>Groupthink</a:t>
            </a:r>
          </a:p>
          <a:p>
            <a:r>
              <a:rPr lang="en-US" dirty="0" smtClean="0"/>
              <a:t>System protection</a:t>
            </a:r>
          </a:p>
          <a:p>
            <a:r>
              <a:rPr lang="en-US" dirty="0" smtClean="0"/>
              <a:t>Cultural constraints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Proactive Actions</a:t>
            </a:r>
            <a:endParaRPr lang="en-US" dirty="0"/>
          </a:p>
        </p:txBody>
      </p:sp>
      <p:sp>
        <p:nvSpPr>
          <p:cNvPr id="3" name="Content Placeholder 2"/>
          <p:cNvSpPr>
            <a:spLocks noGrp="1"/>
          </p:cNvSpPr>
          <p:nvPr>
            <p:ph idx="1"/>
          </p:nvPr>
        </p:nvSpPr>
        <p:spPr/>
        <p:txBody>
          <a:bodyPr>
            <a:normAutofit/>
          </a:bodyPr>
          <a:lstStyle/>
          <a:p>
            <a:pPr marL="633222" indent="-514350">
              <a:buFont typeface="+mj-lt"/>
              <a:buAutoNum type="arabicPeriod"/>
            </a:pPr>
            <a:r>
              <a:rPr lang="en-US" b="1" dirty="0" smtClean="0"/>
              <a:t>Educate the whole church</a:t>
            </a:r>
          </a:p>
          <a:p>
            <a:pPr marL="925830" lvl="1" indent="-514350"/>
            <a:r>
              <a:rPr lang="en-US" dirty="0" smtClean="0"/>
              <a:t>Start with Scripture</a:t>
            </a:r>
          </a:p>
          <a:p>
            <a:pPr marL="1191006" lvl="2" indent="-514350"/>
            <a:r>
              <a:rPr lang="en-US" dirty="0" smtClean="0"/>
              <a:t>True Religion: James 1:27</a:t>
            </a:r>
          </a:p>
          <a:p>
            <a:pPr marL="1191006" lvl="2" indent="-514350"/>
            <a:r>
              <a:rPr lang="en-US" dirty="0" smtClean="0"/>
              <a:t>Mandate to submit to governments: Ro 13; 1 Pet 2</a:t>
            </a:r>
          </a:p>
          <a:p>
            <a:pPr marL="925830" lvl="1" indent="-514350"/>
            <a:r>
              <a:rPr lang="en-US" dirty="0" smtClean="0"/>
              <a:t>Note: more than just to avoid the millstone!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Educating the Church: 4 key areas</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10000"/>
          </a:bodyPr>
          <a:lstStyle/>
          <a:p>
            <a:pPr marL="514350" indent="-514350"/>
            <a:r>
              <a:rPr lang="en-US" dirty="0" smtClean="0"/>
              <a:t>Develop a theology of oppression to explain impact of trauma </a:t>
            </a:r>
          </a:p>
          <a:p>
            <a:pPr marL="914400" lvl="1" indent="-514350"/>
            <a:r>
              <a:rPr lang="en-US" dirty="0" smtClean="0"/>
              <a:t>5 facets of oppression (the opposite of love)</a:t>
            </a:r>
          </a:p>
          <a:p>
            <a:pPr marL="1314450" lvl="2" indent="-514350"/>
            <a:r>
              <a:rPr lang="en-US" dirty="0" smtClean="0"/>
              <a:t>Abuse of power</a:t>
            </a:r>
            <a:endParaRPr lang="en-US" dirty="0" smtClean="0">
              <a:sym typeface="Wingdings" pitchFamily="2" charset="2"/>
            </a:endParaRPr>
          </a:p>
          <a:p>
            <a:pPr marL="1314450" lvl="2" indent="-514350"/>
            <a:r>
              <a:rPr lang="en-US" dirty="0" smtClean="0">
                <a:sym typeface="Wingdings" pitchFamily="2" charset="2"/>
              </a:rPr>
              <a:t>Deception and false teaching</a:t>
            </a:r>
          </a:p>
          <a:p>
            <a:pPr marL="1314450" lvl="2" indent="-514350"/>
            <a:r>
              <a:rPr lang="en-US" dirty="0" smtClean="0">
                <a:sym typeface="Wingdings" pitchFamily="2" charset="2"/>
              </a:rPr>
              <a:t>Failure to lead</a:t>
            </a:r>
          </a:p>
          <a:p>
            <a:pPr marL="1314450" lvl="2" indent="-514350"/>
            <a:r>
              <a:rPr lang="en-US" dirty="0" smtClean="0"/>
              <a:t>Objectification</a:t>
            </a:r>
          </a:p>
          <a:p>
            <a:pPr marL="1314450" lvl="2" indent="-514350"/>
            <a:r>
              <a:rPr lang="en-US" dirty="0" smtClean="0"/>
              <a:t>Forced false worship</a:t>
            </a:r>
          </a:p>
          <a:p>
            <a:pPr marL="914400" lvl="1" indent="-514350"/>
            <a:r>
              <a:rPr lang="en-US" dirty="0" smtClean="0"/>
              <a:t>Failure to love violates the </a:t>
            </a:r>
            <a:r>
              <a:rPr lang="en-US" i="1" dirty="0" smtClean="0"/>
              <a:t>imago </a:t>
            </a:r>
            <a:r>
              <a:rPr lang="en-US" i="1" dirty="0" err="1" smtClean="0"/>
              <a:t>dei</a:t>
            </a:r>
            <a:r>
              <a:rPr lang="en-US" dirty="0" smtClean="0"/>
              <a:t> and the </a:t>
            </a:r>
            <a:r>
              <a:rPr lang="en-US" dirty="0" err="1" smtClean="0"/>
              <a:t>Trinty</a:t>
            </a:r>
            <a:r>
              <a:rPr lang="en-US" dirty="0" smtClean="0"/>
              <a:t>?</a:t>
            </a:r>
          </a:p>
          <a:p>
            <a:pPr marL="1314450" lvl="2" indent="-514350">
              <a:buNone/>
            </a:pPr>
            <a:endParaRPr lang="en-US" dirty="0" smtClean="0"/>
          </a:p>
          <a:p>
            <a:pPr marL="1314450" lvl="2" indent="-514350">
              <a:buNone/>
            </a:pPr>
            <a:endParaRPr lang="en-US" dirty="0" smtClean="0"/>
          </a:p>
          <a:p>
            <a:pPr marL="0" indent="0">
              <a:buNone/>
            </a:pPr>
            <a:r>
              <a:rPr lang="en-US" sz="1900" dirty="0" smtClean="0"/>
              <a:t>From “The nature of Evil in CSA: Theological considerations of oppression and its consequences” in Schmutzer, A (ed.) </a:t>
            </a:r>
            <a:r>
              <a:rPr lang="en-US" sz="1900" i="1" dirty="0" smtClean="0"/>
              <a:t>The Long Journey Home: </a:t>
            </a:r>
            <a:r>
              <a:rPr lang="en-US" sz="1900" dirty="0" err="1" smtClean="0"/>
              <a:t>Wipf</a:t>
            </a:r>
            <a:r>
              <a:rPr lang="en-US" sz="1900" dirty="0" smtClean="0"/>
              <a:t> &amp; Stock.</a:t>
            </a:r>
            <a:endParaRPr lang="en-US" sz="1900" i="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Communal </a:t>
            </a:r>
            <a:r>
              <a:rPr lang="en-US" i="1" dirty="0" smtClean="0"/>
              <a:t>Imago </a:t>
            </a:r>
            <a:r>
              <a:rPr lang="en-US" i="1" dirty="0" err="1" smtClean="0"/>
              <a:t>dei</a:t>
            </a:r>
            <a:r>
              <a:rPr lang="en-US" dirty="0" smtClean="0"/>
              <a:t>?</a:t>
            </a:r>
            <a:endParaRPr lang="en-US" i="1" dirty="0"/>
          </a:p>
        </p:txBody>
      </p:sp>
      <p:sp>
        <p:nvSpPr>
          <p:cNvPr id="5" name="Rectangle 4"/>
          <p:cNvSpPr/>
          <p:nvPr/>
        </p:nvSpPr>
        <p:spPr>
          <a:xfrm>
            <a:off x="457200" y="2667000"/>
            <a:ext cx="8229600" cy="1815882"/>
          </a:xfrm>
          <a:prstGeom prst="rect">
            <a:avLst/>
          </a:prstGeom>
        </p:spPr>
        <p:txBody>
          <a:bodyPr wrap="square">
            <a:spAutoFit/>
          </a:bodyPr>
          <a:lstStyle/>
          <a:p>
            <a:r>
              <a:rPr lang="en-US" sz="2800" i="1" dirty="0" smtClean="0"/>
              <a:t>Human beings reflect the character and essence of God </a:t>
            </a:r>
            <a:r>
              <a:rPr lang="en-US" sz="2800" b="1" i="1" dirty="0" smtClean="0"/>
              <a:t>most fully</a:t>
            </a:r>
            <a:r>
              <a:rPr lang="en-US" sz="2800" i="1" dirty="0" smtClean="0"/>
              <a:t> when they relate to each other as fellow members of a covenant community—one founded on unity, diversity, and sacrificial love. </a:t>
            </a:r>
            <a:endParaRPr lang="en-US" sz="2000"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Distorted </a:t>
            </a:r>
            <a:r>
              <a:rPr lang="en-US" i="1" dirty="0" smtClean="0"/>
              <a:t>Imago </a:t>
            </a:r>
            <a:r>
              <a:rPr lang="en-US" i="1" dirty="0" err="1" smtClean="0"/>
              <a:t>dei</a:t>
            </a:r>
            <a:r>
              <a:rPr lang="en-US" dirty="0" smtClean="0"/>
              <a:t>?</a:t>
            </a:r>
            <a:endParaRPr lang="en-US" dirty="0"/>
          </a:p>
        </p:txBody>
      </p:sp>
      <p:sp>
        <p:nvSpPr>
          <p:cNvPr id="3" name="Rectangle 2"/>
          <p:cNvSpPr/>
          <p:nvPr/>
        </p:nvSpPr>
        <p:spPr>
          <a:xfrm>
            <a:off x="533400" y="2133600"/>
            <a:ext cx="8153400" cy="3816429"/>
          </a:xfrm>
          <a:prstGeom prst="rect">
            <a:avLst/>
          </a:prstGeom>
        </p:spPr>
        <p:txBody>
          <a:bodyPr wrap="square">
            <a:spAutoFit/>
          </a:bodyPr>
          <a:lstStyle/>
          <a:p>
            <a:r>
              <a:rPr lang="en-US" sz="2800" dirty="0" smtClean="0"/>
              <a:t>So…</a:t>
            </a:r>
          </a:p>
          <a:p>
            <a:r>
              <a:rPr lang="en-US" sz="2800" b="1" i="1" dirty="0" smtClean="0"/>
              <a:t>If</a:t>
            </a:r>
            <a:r>
              <a:rPr lang="en-US" sz="2800" i="1" dirty="0" smtClean="0"/>
              <a:t> personal identity forms through interwoven relationships with other members and with God—a reflection of the perfect communion within and between the members of the Godhead—</a:t>
            </a:r>
            <a:r>
              <a:rPr lang="en-US" sz="2800" b="1" i="1" dirty="0" smtClean="0"/>
              <a:t>then</a:t>
            </a:r>
            <a:r>
              <a:rPr lang="en-US" sz="2800" i="1" dirty="0" smtClean="0"/>
              <a:t> evil done by one community member against another violates the true picture of communion as expressed in the Trinity. </a:t>
            </a:r>
          </a:p>
          <a:p>
            <a:endParaRPr lang="en-US" sz="2800" dirty="0" smtClean="0"/>
          </a:p>
          <a:p>
            <a:pPr algn="r"/>
            <a:r>
              <a:rPr lang="en-US" dirty="0" smtClean="0"/>
              <a:t>Monroe, in Schmutzer (ed.), </a:t>
            </a:r>
            <a:r>
              <a:rPr lang="en-US" i="1" dirty="0" smtClean="0"/>
              <a:t>The Long Journey Home </a:t>
            </a:r>
            <a:r>
              <a:rPr lang="en-US" dirty="0" smtClean="0"/>
              <a:t>(</a:t>
            </a:r>
            <a:r>
              <a:rPr lang="en-US" dirty="0" err="1" smtClean="0"/>
              <a:t>ch</a:t>
            </a:r>
            <a:r>
              <a:rPr lang="en-US" dirty="0" smtClean="0"/>
              <a:t>. 13)</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Educating the Church: 4 key areas</a:t>
            </a:r>
            <a:endParaRPr lang="en-US" dirty="0"/>
          </a:p>
        </p:txBody>
      </p:sp>
      <p:sp>
        <p:nvSpPr>
          <p:cNvPr id="3" name="Content Placeholder 2"/>
          <p:cNvSpPr>
            <a:spLocks noGrp="1"/>
          </p:cNvSpPr>
          <p:nvPr>
            <p:ph idx="1"/>
          </p:nvPr>
        </p:nvSpPr>
        <p:spPr/>
        <p:txBody>
          <a:bodyPr/>
          <a:lstStyle/>
          <a:p>
            <a:pPr marL="514350" indent="-514350"/>
            <a:r>
              <a:rPr lang="en-US" dirty="0" smtClean="0"/>
              <a:t>Acknowledge lasting impact on individuals</a:t>
            </a:r>
          </a:p>
          <a:p>
            <a:pPr marL="914400" lvl="1" indent="-514350"/>
            <a:r>
              <a:rPr lang="en-US" dirty="0" smtClean="0"/>
              <a:t>Relational anxiety</a:t>
            </a:r>
          </a:p>
          <a:p>
            <a:pPr marL="914400" lvl="1" indent="-514350"/>
            <a:r>
              <a:rPr lang="en-US" dirty="0" smtClean="0"/>
              <a:t>Physiological alterations</a:t>
            </a:r>
          </a:p>
          <a:p>
            <a:pPr marL="914400" lvl="1" indent="-514350"/>
            <a:r>
              <a:rPr lang="en-US" dirty="0" smtClean="0"/>
              <a:t>Spiritual confusion</a:t>
            </a:r>
          </a:p>
          <a:p>
            <a:pPr marL="621792" indent="-514350"/>
            <a:r>
              <a:rPr lang="en-US" dirty="0" smtClean="0"/>
              <a:t>Identify community helps: </a:t>
            </a:r>
          </a:p>
          <a:p>
            <a:pPr marL="914400" lvl="1" indent="-514350"/>
            <a:r>
              <a:rPr lang="en-US" dirty="0" smtClean="0"/>
              <a:t>Safe, hope-filled, </a:t>
            </a:r>
            <a:r>
              <a:rPr lang="en-US" dirty="0" err="1" smtClean="0"/>
              <a:t>boundaried</a:t>
            </a:r>
            <a:r>
              <a:rPr lang="en-US" dirty="0" smtClean="0"/>
              <a:t> relationships that enable </a:t>
            </a:r>
          </a:p>
          <a:p>
            <a:pPr marL="1179576" lvl="2" indent="-514350"/>
            <a:r>
              <a:rPr lang="en-US" dirty="0" smtClean="0"/>
              <a:t>Victim to be heard</a:t>
            </a:r>
          </a:p>
          <a:p>
            <a:pPr marL="1179576" lvl="2" indent="-514350"/>
            <a:r>
              <a:rPr lang="en-US" dirty="0" smtClean="0"/>
              <a:t>To have dominion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Educating the Church: 4 key areas</a:t>
            </a:r>
            <a:endParaRPr lang="en-US" dirty="0"/>
          </a:p>
        </p:txBody>
      </p:sp>
      <p:sp>
        <p:nvSpPr>
          <p:cNvPr id="3" name="Content Placeholder 2"/>
          <p:cNvSpPr>
            <a:spLocks noGrp="1"/>
          </p:cNvSpPr>
          <p:nvPr>
            <p:ph idx="1"/>
          </p:nvPr>
        </p:nvSpPr>
        <p:spPr/>
        <p:txBody>
          <a:bodyPr/>
          <a:lstStyle/>
          <a:p>
            <a:pPr marL="514350" indent="-514350"/>
            <a:r>
              <a:rPr lang="en-US" dirty="0" smtClean="0"/>
              <a:t>Develop a larger view of healing</a:t>
            </a:r>
          </a:p>
          <a:p>
            <a:pPr marL="914400" lvl="1" indent="-514350"/>
            <a:r>
              <a:rPr lang="en-US" dirty="0" smtClean="0"/>
              <a:t>What constitutes healing?</a:t>
            </a:r>
          </a:p>
          <a:p>
            <a:pPr marL="914400" lvl="1" indent="-514350"/>
            <a:r>
              <a:rPr lang="en-US" dirty="0" smtClean="0"/>
              <a:t>How do we participate in God’s healing?</a:t>
            </a:r>
          </a:p>
          <a:p>
            <a:pPr marL="1314450" lvl="2" indent="-514350"/>
            <a:r>
              <a:rPr lang="en-US" dirty="0" smtClean="0"/>
              <a:t>Support? Mercy? Prayer? Listen? Play? </a:t>
            </a:r>
          </a:p>
          <a:p>
            <a:pPr marL="914400" lvl="1" indent="-514350"/>
            <a:r>
              <a:rPr lang="en-US" dirty="0" smtClean="0"/>
              <a:t>Remember: some healing is immediate, other healing grows day by day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Educating the Church: 4 key areas</a:t>
            </a:r>
            <a:endParaRPr lang="en-US" dirty="0"/>
          </a:p>
        </p:txBody>
      </p:sp>
      <p:sp>
        <p:nvSpPr>
          <p:cNvPr id="3" name="Content Placeholder 2"/>
          <p:cNvSpPr>
            <a:spLocks noGrp="1"/>
          </p:cNvSpPr>
          <p:nvPr>
            <p:ph idx="1"/>
          </p:nvPr>
        </p:nvSpPr>
        <p:spPr/>
        <p:txBody>
          <a:bodyPr/>
          <a:lstStyle/>
          <a:p>
            <a:pPr marL="514350" indent="-514350"/>
            <a:r>
              <a:rPr lang="en-US" dirty="0" smtClean="0"/>
              <a:t>Explore ancillary themes: forgiveness, reconciliation, restoration, restitution, etc.</a:t>
            </a:r>
          </a:p>
          <a:p>
            <a:pPr marL="914400" lvl="1" indent="-514350"/>
            <a:r>
              <a:rPr lang="en-US" dirty="0" smtClean="0"/>
              <a:t>What is the rush?</a:t>
            </a:r>
          </a:p>
          <a:p>
            <a:pPr marL="1314450" lvl="2" indent="-514350"/>
            <a:r>
              <a:rPr lang="en-US" dirty="0" smtClean="0"/>
              <a:t>Why forgiveness now? </a:t>
            </a:r>
          </a:p>
          <a:p>
            <a:pPr marL="1314450" lvl="2" indent="-514350"/>
            <a:r>
              <a:rPr lang="en-US" dirty="0" smtClean="0"/>
              <a:t>Point in time? Attitude?</a:t>
            </a:r>
          </a:p>
          <a:p>
            <a:pPr marL="1314450" lvl="2" indent="-514350"/>
            <a:r>
              <a:rPr lang="en-US" dirty="0" smtClean="0"/>
              <a:t>Why reconciliation now? What bothers us most about brokenness?</a:t>
            </a:r>
          </a:p>
          <a:p>
            <a:pPr marL="914400" lvl="1" indent="-514350"/>
            <a:r>
              <a:rPr lang="en-US" dirty="0" smtClean="0"/>
              <a:t>What does repentance look like?</a:t>
            </a:r>
          </a:p>
          <a:p>
            <a:pPr marL="1314450" lvl="2" indent="-514350"/>
            <a:r>
              <a:rPr lang="en-US" dirty="0" smtClean="0"/>
              <a:t>What about restitution?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Proactive Actions</a:t>
            </a:r>
            <a:endParaRPr lang="en-US" dirty="0"/>
          </a:p>
        </p:txBody>
      </p:sp>
      <p:sp>
        <p:nvSpPr>
          <p:cNvPr id="3" name="Content Placeholder 2"/>
          <p:cNvSpPr>
            <a:spLocks noGrp="1"/>
          </p:cNvSpPr>
          <p:nvPr>
            <p:ph idx="1"/>
          </p:nvPr>
        </p:nvSpPr>
        <p:spPr/>
        <p:txBody>
          <a:bodyPr/>
          <a:lstStyle/>
          <a:p>
            <a:pPr marL="633222" indent="-514350">
              <a:buFont typeface="+mj-lt"/>
              <a:buAutoNum type="arabicPeriod" startAt="2"/>
            </a:pPr>
            <a:r>
              <a:rPr lang="en-US" b="1" dirty="0" smtClean="0"/>
              <a:t>Plan ahead!</a:t>
            </a:r>
          </a:p>
          <a:p>
            <a:pPr marL="925830" lvl="1" indent="-514350"/>
            <a:r>
              <a:rPr lang="en-US" dirty="0" smtClean="0"/>
              <a:t>Safety policies; background checks for ALL</a:t>
            </a:r>
          </a:p>
          <a:p>
            <a:pPr marL="925830" lvl="1" indent="-514350"/>
            <a:r>
              <a:rPr lang="en-US" dirty="0" smtClean="0"/>
              <a:t>Reporting policies</a:t>
            </a:r>
          </a:p>
          <a:p>
            <a:pPr marL="1191006" lvl="2" indent="-514350"/>
            <a:r>
              <a:rPr lang="en-US" dirty="0" smtClean="0"/>
              <a:t>Train!</a:t>
            </a:r>
          </a:p>
          <a:p>
            <a:pPr marL="925830" lvl="1" indent="-514350"/>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Proactive Actions</a:t>
            </a:r>
            <a:endParaRPr lang="en-US" dirty="0"/>
          </a:p>
        </p:txBody>
      </p:sp>
      <p:sp>
        <p:nvSpPr>
          <p:cNvPr id="3" name="Content Placeholder 2"/>
          <p:cNvSpPr>
            <a:spLocks noGrp="1"/>
          </p:cNvSpPr>
          <p:nvPr>
            <p:ph idx="1"/>
          </p:nvPr>
        </p:nvSpPr>
        <p:spPr/>
        <p:txBody>
          <a:bodyPr/>
          <a:lstStyle/>
          <a:p>
            <a:pPr marL="633222" indent="-514350">
              <a:buFont typeface="+mj-lt"/>
              <a:buAutoNum type="arabicPeriod" startAt="3"/>
            </a:pPr>
            <a:r>
              <a:rPr lang="en-US" b="1" dirty="0" smtClean="0"/>
              <a:t>Network</a:t>
            </a:r>
          </a:p>
          <a:p>
            <a:pPr marL="925830" lvl="1" indent="-514350"/>
            <a:r>
              <a:rPr lang="en-US" dirty="0" smtClean="0"/>
              <a:t>Get to know your local law enforcement, child protection advocates, prosecutors, counselors</a:t>
            </a:r>
          </a:p>
          <a:p>
            <a:pPr marL="1191006" lvl="2" indent="-514350"/>
            <a:r>
              <a:rPr lang="en-US" dirty="0" smtClean="0"/>
              <a:t>Treat them as teachers and supporters, </a:t>
            </a:r>
            <a:r>
              <a:rPr lang="en-US" u="sng" dirty="0" smtClean="0"/>
              <a:t>not enemies</a:t>
            </a:r>
            <a:r>
              <a:rPr lang="en-US" dirty="0" smtClean="0"/>
              <a:t>!</a:t>
            </a:r>
          </a:p>
          <a:p>
            <a:pPr marL="925830" lvl="1" indent="-514350"/>
            <a:r>
              <a:rPr lang="en-US" dirty="0" smtClean="0"/>
              <a:t>Learn from other Christian groups</a:t>
            </a:r>
          </a:p>
          <a:p>
            <a:pPr marL="925830" lvl="1" indent="-514350"/>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Proactive Actions</a:t>
            </a:r>
            <a:endParaRPr lang="en-US" dirty="0"/>
          </a:p>
        </p:txBody>
      </p:sp>
      <p:sp>
        <p:nvSpPr>
          <p:cNvPr id="3" name="Content Placeholder 2"/>
          <p:cNvSpPr>
            <a:spLocks noGrp="1"/>
          </p:cNvSpPr>
          <p:nvPr>
            <p:ph idx="1"/>
          </p:nvPr>
        </p:nvSpPr>
        <p:spPr/>
        <p:txBody>
          <a:bodyPr/>
          <a:lstStyle/>
          <a:p>
            <a:pPr marL="633222" indent="-514350">
              <a:buFont typeface="+mj-lt"/>
              <a:buAutoNum type="arabicPeriod" startAt="4"/>
            </a:pPr>
            <a:r>
              <a:rPr lang="en-US" b="1" dirty="0" smtClean="0"/>
              <a:t>Expand ministry of spiritual care</a:t>
            </a:r>
          </a:p>
          <a:p>
            <a:pPr marL="925830" lvl="1" indent="-514350"/>
            <a:r>
              <a:rPr lang="en-US" dirty="0" smtClean="0"/>
              <a:t>Ministry to victims, victims of other abuses, offenders, family members, congregation and community</a:t>
            </a:r>
          </a:p>
          <a:p>
            <a:pPr marL="1191006" lvl="2" indent="-514350"/>
            <a:r>
              <a:rPr lang="en-US" dirty="0" smtClean="0"/>
              <a:t>Recognize ministry limitations and collaborate with other trained professionals</a:t>
            </a:r>
          </a:p>
          <a:p>
            <a:pPr marL="1191006" lvl="2" indent="-514350"/>
            <a:r>
              <a:rPr lang="en-US" dirty="0" smtClean="0"/>
              <a:t>Avoid the temptation to keep it all “in-house” by getting outside consultation</a:t>
            </a:r>
          </a:p>
          <a:p>
            <a:pPr marL="1191006" lvl="2" indent="-514350"/>
            <a:r>
              <a:rPr lang="en-US" dirty="0" smtClean="0"/>
              <a:t>Remember to care for leaders!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Proactive Actions</a:t>
            </a:r>
            <a:endParaRPr lang="en-US" dirty="0"/>
          </a:p>
        </p:txBody>
      </p:sp>
      <p:sp>
        <p:nvSpPr>
          <p:cNvPr id="3" name="Content Placeholder 2"/>
          <p:cNvSpPr>
            <a:spLocks noGrp="1"/>
          </p:cNvSpPr>
          <p:nvPr>
            <p:ph idx="1"/>
          </p:nvPr>
        </p:nvSpPr>
        <p:spPr/>
        <p:txBody>
          <a:bodyPr/>
          <a:lstStyle/>
          <a:p>
            <a:pPr marL="633222" indent="-514350">
              <a:buFont typeface="+mj-lt"/>
              <a:buAutoNum type="arabicPeriod" startAt="5"/>
            </a:pPr>
            <a:r>
              <a:rPr lang="en-US" b="1" dirty="0" smtClean="0"/>
              <a:t>Respond well to abuse by leaders</a:t>
            </a:r>
          </a:p>
          <a:p>
            <a:pPr marL="925830" lvl="1" indent="-514350"/>
            <a:r>
              <a:rPr lang="en-US" dirty="0" smtClean="0"/>
              <a:t>Refuse all cover-ups, white-washes, letting leaders “leave with their reputations”</a:t>
            </a:r>
          </a:p>
          <a:p>
            <a:pPr marL="925830" lvl="1" indent="-514350"/>
            <a:r>
              <a:rPr lang="en-US" dirty="0" smtClean="0"/>
              <a:t>Correct/repent for prior mistakes</a:t>
            </a:r>
          </a:p>
          <a:p>
            <a:pPr marL="925830" lvl="1" indent="-514350"/>
            <a:r>
              <a:rPr lang="en-US" dirty="0" smtClean="0"/>
              <a:t>Choose truth as an adornment over reputation</a:t>
            </a:r>
          </a:p>
          <a:p>
            <a:pPr marL="925830" lvl="1" indent="-514350"/>
            <a:endParaRPr lang="en-US" dirty="0" smtClean="0"/>
          </a:p>
          <a:p>
            <a:pPr marL="925830" lvl="1" indent="-514350"/>
            <a:endParaRPr lang="en-US" dirty="0" smtClean="0"/>
          </a:p>
          <a:p>
            <a:pPr marL="925830" lvl="1" indent="-514350"/>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Proactive Actions</a:t>
            </a:r>
            <a:endParaRPr lang="en-US" dirty="0"/>
          </a:p>
        </p:txBody>
      </p:sp>
      <p:sp>
        <p:nvSpPr>
          <p:cNvPr id="3" name="Content Placeholder 2"/>
          <p:cNvSpPr>
            <a:spLocks noGrp="1"/>
          </p:cNvSpPr>
          <p:nvPr>
            <p:ph idx="1"/>
          </p:nvPr>
        </p:nvSpPr>
        <p:spPr/>
        <p:txBody>
          <a:bodyPr/>
          <a:lstStyle/>
          <a:p>
            <a:pPr marL="633222" indent="-514350">
              <a:buFont typeface="+mj-lt"/>
              <a:buAutoNum type="arabicPeriod" startAt="6"/>
            </a:pPr>
            <a:r>
              <a:rPr lang="en-US" dirty="0" smtClean="0"/>
              <a:t>Consider your own propensity for sin</a:t>
            </a:r>
          </a:p>
          <a:p>
            <a:pPr marL="925830" lvl="1" indent="-514350"/>
            <a:r>
              <a:rPr lang="en-US" dirty="0" smtClean="0"/>
              <a:t>Choose to live in the light with fellow sinners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0" y="1774825"/>
          <a:ext cx="9144000" cy="4930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1295400"/>
          </a:xfrm>
        </p:spPr>
        <p:txBody>
          <a:bodyPr>
            <a:normAutofit/>
          </a:bodyPr>
          <a:lstStyle/>
          <a:p>
            <a:r>
              <a:rPr lang="en-US" sz="4400" dirty="0" smtClean="0"/>
              <a:t>www.wisecounsel.wordpress.com</a:t>
            </a:r>
            <a:endParaRPr lang="en-US" sz="4400" dirty="0"/>
          </a:p>
        </p:txBody>
      </p:sp>
      <p:pic>
        <p:nvPicPr>
          <p:cNvPr id="3" name="Picture 2"/>
          <p:cNvPicPr/>
          <p:nvPr/>
        </p:nvPicPr>
        <p:blipFill>
          <a:blip r:embed="rId2" cstate="print"/>
          <a:srcRect l="6256" t="12863" r="55087" b="30290"/>
          <a:stretch>
            <a:fillRect/>
          </a:stretch>
        </p:blipFill>
        <p:spPr bwMode="auto">
          <a:xfrm>
            <a:off x="304800" y="1524000"/>
            <a:ext cx="8305800" cy="5105400"/>
          </a:xfrm>
          <a:prstGeom prst="rect">
            <a:avLst/>
          </a:prstGeom>
          <a:noFill/>
          <a:ln w="9525">
            <a:noFill/>
            <a:miter lim="800000"/>
            <a:headEnd/>
            <a:tailEnd/>
          </a:ln>
        </p:spPr>
      </p:pic>
      <p:sp>
        <p:nvSpPr>
          <p:cNvPr id="4" name="Oval 3"/>
          <p:cNvSpPr/>
          <p:nvPr/>
        </p:nvSpPr>
        <p:spPr>
          <a:xfrm>
            <a:off x="2057400" y="1905000"/>
            <a:ext cx="2133600" cy="762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Guiding Responses to Abuse in the Church</a:t>
            </a:r>
            <a:endParaRPr lang="en-US" dirty="0"/>
          </a:p>
        </p:txBody>
      </p:sp>
      <p:sp>
        <p:nvSpPr>
          <p:cNvPr id="5" name="Subtitle 4"/>
          <p:cNvSpPr>
            <a:spLocks noGrp="1"/>
          </p:cNvSpPr>
          <p:nvPr>
            <p:ph type="subTitle" idx="1"/>
          </p:nvPr>
        </p:nvSpPr>
        <p:spPr/>
        <p:txBody>
          <a:bodyPr/>
          <a:lstStyle/>
          <a:p>
            <a:r>
              <a:rPr lang="en-US" dirty="0" smtClean="0"/>
              <a:t>Best Restorative Practices</a:t>
            </a:r>
            <a:endParaRPr lang="en-US" dirty="0"/>
          </a:p>
        </p:txBody>
      </p:sp>
      <p:sp>
        <p:nvSpPr>
          <p:cNvPr id="6" name="TextBox 5"/>
          <p:cNvSpPr txBox="1"/>
          <p:nvPr/>
        </p:nvSpPr>
        <p:spPr>
          <a:xfrm>
            <a:off x="4267200" y="5257800"/>
            <a:ext cx="4572000" cy="1384995"/>
          </a:xfrm>
          <a:prstGeom prst="rect">
            <a:avLst/>
          </a:prstGeom>
          <a:noFill/>
        </p:spPr>
        <p:txBody>
          <a:bodyPr wrap="square" rtlCol="0">
            <a:spAutoFit/>
          </a:bodyPr>
          <a:lstStyle/>
          <a:p>
            <a:r>
              <a:rPr lang="en-US" sz="2800" dirty="0" smtClean="0"/>
              <a:t>Philip G. Monroe, </a:t>
            </a:r>
            <a:r>
              <a:rPr lang="en-US" sz="2800" dirty="0" err="1" smtClean="0"/>
              <a:t>PsyD</a:t>
            </a:r>
            <a:endParaRPr lang="en-US" sz="2800" dirty="0" smtClean="0"/>
          </a:p>
          <a:p>
            <a:r>
              <a:rPr lang="en-US" sz="2800" dirty="0" smtClean="0"/>
              <a:t>Biblical Seminary</a:t>
            </a:r>
          </a:p>
          <a:p>
            <a:r>
              <a:rPr lang="en-US" sz="2800" dirty="0" smtClean="0"/>
              <a:t>pmonroe@biblical.edu</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case studies</a:t>
            </a:r>
            <a:endParaRPr lang="en-US" dirty="0"/>
          </a:p>
        </p:txBody>
      </p:sp>
      <p:sp>
        <p:nvSpPr>
          <p:cNvPr id="3" name="Content Placeholder 2"/>
          <p:cNvSpPr>
            <a:spLocks noGrp="1"/>
          </p:cNvSpPr>
          <p:nvPr>
            <p:ph idx="1"/>
          </p:nvPr>
        </p:nvSpPr>
        <p:spPr/>
        <p:txBody>
          <a:bodyPr/>
          <a:lstStyle/>
          <a:p>
            <a:r>
              <a:rPr lang="en-US" dirty="0" smtClean="0"/>
              <a:t>Church A</a:t>
            </a:r>
          </a:p>
          <a:p>
            <a:pPr lvl="1"/>
            <a:r>
              <a:rPr lang="en-US" dirty="0" smtClean="0"/>
              <a:t>Pastor involved in sexual activity with someone he is counseling</a:t>
            </a:r>
          </a:p>
          <a:p>
            <a:pPr lvl="2"/>
            <a:r>
              <a:rPr lang="en-US" dirty="0" smtClean="0"/>
              <a:t>Parishioner is known to be demanding and coy</a:t>
            </a:r>
          </a:p>
          <a:p>
            <a:pPr lvl="2"/>
            <a:r>
              <a:rPr lang="en-US" dirty="0" smtClean="0"/>
              <a:t>Pastor has had a good reputation</a:t>
            </a:r>
          </a:p>
          <a:p>
            <a:r>
              <a:rPr lang="en-US" dirty="0" smtClean="0"/>
              <a:t>Church B</a:t>
            </a:r>
          </a:p>
          <a:p>
            <a:pPr lvl="1"/>
            <a:r>
              <a:rPr lang="en-US" dirty="0" smtClean="0"/>
              <a:t>Lay leader caught in an sex sting, spends 1 year in federal prison</a:t>
            </a:r>
          </a:p>
          <a:p>
            <a:pPr lvl="2"/>
            <a:r>
              <a:rPr lang="en-US" dirty="0" smtClean="0"/>
              <a:t>Released, wants to return to church next week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tale of 2 committees</a:t>
            </a:r>
            <a:endParaRPr lang="en-US" dirty="0"/>
          </a:p>
        </p:txBody>
      </p:sp>
      <p:sp>
        <p:nvSpPr>
          <p:cNvPr id="3" name="Content Placeholder 2"/>
          <p:cNvSpPr>
            <a:spLocks noGrp="1"/>
          </p:cNvSpPr>
          <p:nvPr>
            <p:ph idx="1"/>
          </p:nvPr>
        </p:nvSpPr>
        <p:spPr/>
        <p:txBody>
          <a:bodyPr/>
          <a:lstStyle/>
          <a:p>
            <a:r>
              <a:rPr lang="en-US" dirty="0" smtClean="0"/>
              <a:t>Committee One</a:t>
            </a:r>
          </a:p>
          <a:p>
            <a:pPr lvl="1"/>
            <a:r>
              <a:rPr lang="en-US" dirty="0" smtClean="0"/>
              <a:t>Figure out what to do next? How to respond?</a:t>
            </a:r>
          </a:p>
          <a:p>
            <a:r>
              <a:rPr lang="en-US" dirty="0" smtClean="0"/>
              <a:t>Committee Two</a:t>
            </a:r>
          </a:p>
          <a:p>
            <a:pPr lvl="1"/>
            <a:r>
              <a:rPr lang="en-US" dirty="0" smtClean="0"/>
              <a:t>Decide desired outcomes and supporting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struggles:</a:t>
            </a:r>
            <a:endParaRPr lang="en-US" dirty="0"/>
          </a:p>
        </p:txBody>
      </p:sp>
      <p:sp>
        <p:nvSpPr>
          <p:cNvPr id="3" name="Content Placeholder 2"/>
          <p:cNvSpPr>
            <a:spLocks noGrp="1"/>
          </p:cNvSpPr>
          <p:nvPr>
            <p:ph idx="1"/>
          </p:nvPr>
        </p:nvSpPr>
        <p:spPr/>
        <p:txBody>
          <a:bodyPr/>
          <a:lstStyle/>
          <a:p>
            <a:r>
              <a:rPr lang="en-US" dirty="0" smtClean="0"/>
              <a:t>Who are the stakeholders?</a:t>
            </a:r>
          </a:p>
          <a:p>
            <a:pPr lvl="1"/>
            <a:r>
              <a:rPr lang="en-US" dirty="0" smtClean="0"/>
              <a:t>What are their common reactions?</a:t>
            </a:r>
          </a:p>
          <a:p>
            <a:r>
              <a:rPr lang="en-US" dirty="0" smtClean="0"/>
              <a:t>Desired outcomes? </a:t>
            </a:r>
          </a:p>
          <a:p>
            <a:r>
              <a:rPr lang="en-US" dirty="0" smtClean="0"/>
              <a:t>Likely landmines?</a:t>
            </a:r>
          </a:p>
          <a:p>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Caring for offenders AND victims?</a:t>
            </a:r>
            <a:endParaRPr lang="en-US" dirty="0"/>
          </a:p>
        </p:txBody>
      </p:sp>
      <p:sp>
        <p:nvSpPr>
          <p:cNvPr id="3" name="Content Placeholder 2"/>
          <p:cNvSpPr>
            <a:spLocks noGrp="1"/>
          </p:cNvSpPr>
          <p:nvPr>
            <p:ph idx="1"/>
          </p:nvPr>
        </p:nvSpPr>
        <p:spPr/>
        <p:txBody>
          <a:bodyPr/>
          <a:lstStyle/>
          <a:p>
            <a:r>
              <a:rPr lang="en-US" dirty="0" smtClean="0"/>
              <a:t>Is possible!</a:t>
            </a:r>
          </a:p>
          <a:p>
            <a:pPr lvl="1"/>
            <a:r>
              <a:rPr lang="en-US" dirty="0" smtClean="0"/>
              <a:t>Requires planning and preparation </a:t>
            </a:r>
            <a:r>
              <a:rPr lang="en-US" b="1" dirty="0" smtClean="0"/>
              <a:t>before</a:t>
            </a:r>
            <a:r>
              <a:rPr lang="en-US" dirty="0" smtClean="0"/>
              <a:t> a crisis</a:t>
            </a:r>
          </a:p>
          <a:p>
            <a:r>
              <a:rPr lang="en-US" dirty="0" smtClean="0"/>
              <a:t>Requires key shaping values</a:t>
            </a:r>
          </a:p>
          <a:p>
            <a:pPr lvl="1"/>
            <a:r>
              <a:rPr lang="en-US" dirty="0" smtClean="0"/>
              <a:t>Protection for all</a:t>
            </a:r>
          </a:p>
          <a:p>
            <a:pPr lvl="1"/>
            <a:r>
              <a:rPr lang="en-US" dirty="0" smtClean="0"/>
              <a:t>Mercy for both offender and victims</a:t>
            </a:r>
          </a:p>
          <a:p>
            <a:pPr lvl="1"/>
            <a:r>
              <a:rPr lang="en-US" dirty="0" smtClean="0"/>
              <a:t>Love and truth as acts of worship</a:t>
            </a:r>
          </a:p>
          <a:p>
            <a:pPr lvl="1"/>
            <a:r>
              <a:rPr lang="en-US" dirty="0" smtClean="0"/>
              <a:t>Engagement with community wide resources</a:t>
            </a:r>
          </a:p>
          <a:p>
            <a:pPr lvl="1"/>
            <a:r>
              <a:rPr lang="en-US" dirty="0" smtClean="0"/>
              <a:t>Willingness to take the long approach to care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goals:</a:t>
            </a:r>
            <a:endParaRPr lang="en-US" dirty="0"/>
          </a:p>
        </p:txBody>
      </p:sp>
      <p:sp>
        <p:nvSpPr>
          <p:cNvPr id="3" name="Content Placeholder 2"/>
          <p:cNvSpPr>
            <a:spLocks noGrp="1"/>
          </p:cNvSpPr>
          <p:nvPr>
            <p:ph idx="1"/>
          </p:nvPr>
        </p:nvSpPr>
        <p:spPr/>
        <p:txBody>
          <a:bodyPr/>
          <a:lstStyle/>
          <a:p>
            <a:r>
              <a:rPr lang="en-US" dirty="0" smtClean="0"/>
              <a:t>Quick review of ministry challenges</a:t>
            </a:r>
          </a:p>
          <a:p>
            <a:r>
              <a:rPr lang="en-US" dirty="0" smtClean="0"/>
              <a:t>Boy Scout ready for mercy ministry?</a:t>
            </a:r>
          </a:p>
          <a:p>
            <a:pPr lvl="1"/>
            <a:r>
              <a:rPr lang="en-US" dirty="0" smtClean="0"/>
              <a:t>Values</a:t>
            </a:r>
          </a:p>
          <a:p>
            <a:pPr lvl="1"/>
            <a:r>
              <a:rPr lang="en-US" dirty="0" smtClean="0"/>
              <a:t>Education</a:t>
            </a:r>
          </a:p>
          <a:p>
            <a:pPr lvl="1"/>
            <a:r>
              <a:rPr lang="en-US" dirty="0" smtClean="0"/>
              <a:t>Policy</a:t>
            </a:r>
          </a:p>
          <a:p>
            <a:r>
              <a:rPr lang="en-US" dirty="0" smtClean="0"/>
              <a:t>Spiritual care teams (SCT) approach</a:t>
            </a:r>
          </a:p>
          <a:p>
            <a:pPr lvl="1"/>
            <a:r>
              <a:rPr lang="en-US" dirty="0" smtClean="0"/>
              <a:t>Special focus on your activity in guiding SCTs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we fail to act?</a:t>
            </a:r>
            <a:endParaRPr lang="en-US" dirty="0"/>
          </a:p>
        </p:txBody>
      </p:sp>
      <p:sp>
        <p:nvSpPr>
          <p:cNvPr id="3" name="Content Placeholder 2"/>
          <p:cNvSpPr>
            <a:spLocks noGrp="1"/>
          </p:cNvSpPr>
          <p:nvPr>
            <p:ph idx="1"/>
          </p:nvPr>
        </p:nvSpPr>
        <p:spPr/>
        <p:txBody>
          <a:bodyPr/>
          <a:lstStyle/>
          <a:p>
            <a:r>
              <a:rPr lang="en-US" dirty="0" smtClean="0"/>
              <a:t>Self-protection</a:t>
            </a:r>
          </a:p>
          <a:p>
            <a:r>
              <a:rPr lang="en-US" dirty="0" smtClean="0"/>
              <a:t>System protection</a:t>
            </a:r>
          </a:p>
          <a:p>
            <a:r>
              <a:rPr lang="en-US" dirty="0" smtClean="0"/>
              <a:t>Groupthink</a:t>
            </a:r>
          </a:p>
          <a:p>
            <a:r>
              <a:rPr lang="en-US" dirty="0" smtClean="0"/>
              <a:t>Denial and self-doubt</a:t>
            </a:r>
          </a:p>
          <a:p>
            <a:r>
              <a:rPr lang="en-US" dirty="0" smtClean="0"/>
              <a:t>Perceptions of victim/abuser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church reactions</a:t>
            </a:r>
            <a:endParaRPr lang="en-US" dirty="0"/>
          </a:p>
        </p:txBody>
      </p:sp>
      <p:sp>
        <p:nvSpPr>
          <p:cNvPr id="3" name="Content Placeholder 2"/>
          <p:cNvSpPr>
            <a:spLocks noGrp="1"/>
          </p:cNvSpPr>
          <p:nvPr>
            <p:ph idx="1"/>
          </p:nvPr>
        </p:nvSpPr>
        <p:spPr/>
        <p:txBody>
          <a:bodyPr>
            <a:normAutofit/>
          </a:bodyPr>
          <a:lstStyle/>
          <a:p>
            <a:r>
              <a:rPr lang="en-US" dirty="0" smtClean="0"/>
              <a:t>Failure to report abuse of minors</a:t>
            </a:r>
          </a:p>
          <a:p>
            <a:pPr lvl="1"/>
            <a:r>
              <a:rPr lang="en-US" dirty="0" smtClean="0"/>
              <a:t>Attempts to discover truth on own</a:t>
            </a:r>
          </a:p>
          <a:p>
            <a:r>
              <a:rPr lang="en-US" dirty="0" smtClean="0"/>
              <a:t>Cover-up for the sake of reputation</a:t>
            </a:r>
          </a:p>
          <a:p>
            <a:r>
              <a:rPr lang="en-US" dirty="0" smtClean="0"/>
              <a:t>Half-truths; silence</a:t>
            </a:r>
          </a:p>
          <a:p>
            <a:r>
              <a:rPr lang="en-US" dirty="0" smtClean="0"/>
              <a:t>Blaming the victim</a:t>
            </a:r>
          </a:p>
          <a:p>
            <a:pPr lvl="1"/>
            <a:r>
              <a:rPr lang="en-US" dirty="0" smtClean="0"/>
              <a:t>Pastoral sexual abuse or affair?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reactions</a:t>
            </a:r>
            <a:endParaRPr lang="en-US" dirty="0"/>
          </a:p>
        </p:txBody>
      </p:sp>
      <p:sp>
        <p:nvSpPr>
          <p:cNvPr id="3" name="Content Placeholder 2"/>
          <p:cNvSpPr>
            <a:spLocks noGrp="1"/>
          </p:cNvSpPr>
          <p:nvPr>
            <p:ph idx="1"/>
          </p:nvPr>
        </p:nvSpPr>
        <p:spPr/>
        <p:txBody>
          <a:bodyPr/>
          <a:lstStyle/>
          <a:p>
            <a:r>
              <a:rPr lang="en-US" dirty="0" smtClean="0"/>
              <a:t>Ignoring congregation and other victims</a:t>
            </a:r>
          </a:p>
          <a:p>
            <a:r>
              <a:rPr lang="en-US" dirty="0" smtClean="0"/>
              <a:t>Focus on getting beyond the abuse</a:t>
            </a:r>
          </a:p>
          <a:p>
            <a:pPr lvl="1"/>
            <a:r>
              <a:rPr lang="en-US" dirty="0" smtClean="0"/>
              <a:t>Normalcy over ministry</a:t>
            </a:r>
          </a:p>
          <a:p>
            <a:r>
              <a:rPr lang="en-US" dirty="0" smtClean="0"/>
              <a:t>Treating abuse as an isolated incident</a:t>
            </a:r>
          </a:p>
          <a:p>
            <a:pPr lvl="1"/>
            <a:r>
              <a:rPr lang="en-US" dirty="0" smtClean="0"/>
              <a:t>Ignoring systemic issues; ignoring the opportunity</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0" y="1774825"/>
          <a:ext cx="9144000" cy="4930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mercy ministry</a:t>
            </a:r>
            <a:endParaRPr lang="en-US" dirty="0"/>
          </a:p>
        </p:txBody>
      </p:sp>
      <p:graphicFrame>
        <p:nvGraphicFramePr>
          <p:cNvPr id="4" name="Content Placeholder 3"/>
          <p:cNvGraphicFramePr>
            <a:graphicFrameLocks noGrp="1"/>
          </p:cNvGraphicFramePr>
          <p:nvPr>
            <p:ph idx="1"/>
          </p:nvPr>
        </p:nvGraphicFramePr>
        <p:xfrm>
          <a:off x="457200" y="1447800"/>
          <a:ext cx="8686800" cy="5257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for abuse crises</a:t>
            </a:r>
            <a:endParaRPr lang="en-US" dirty="0"/>
          </a:p>
        </p:txBody>
      </p:sp>
      <p:sp>
        <p:nvSpPr>
          <p:cNvPr id="3" name="Content Placeholder 2"/>
          <p:cNvSpPr>
            <a:spLocks noGrp="1"/>
          </p:cNvSpPr>
          <p:nvPr>
            <p:ph idx="1"/>
          </p:nvPr>
        </p:nvSpPr>
        <p:spPr/>
        <p:txBody>
          <a:bodyPr/>
          <a:lstStyle/>
          <a:p>
            <a:r>
              <a:rPr lang="en-US" dirty="0" smtClean="0"/>
              <a:t>Define: values/goals</a:t>
            </a:r>
          </a:p>
          <a:p>
            <a:r>
              <a:rPr lang="en-US" dirty="0" smtClean="0"/>
              <a:t>Educate: understand abuse and its impact</a:t>
            </a:r>
          </a:p>
          <a:p>
            <a:r>
              <a:rPr lang="en-US" dirty="0" smtClean="0"/>
              <a:t>Build:  policy and ministry teams</a:t>
            </a:r>
          </a:p>
          <a:p>
            <a:r>
              <a:rPr lang="en-US" dirty="0" smtClean="0"/>
              <a:t>Assess: needs/fruit</a:t>
            </a:r>
          </a:p>
          <a:p>
            <a:r>
              <a:rPr lang="en-US" dirty="0" smtClean="0"/>
              <a:t>Develop: mercy ministry trajectories for</a:t>
            </a:r>
          </a:p>
          <a:p>
            <a:pPr lvl="1"/>
            <a:r>
              <a:rPr lang="en-US" dirty="0" smtClean="0"/>
              <a:t>Victims (and their families)</a:t>
            </a:r>
          </a:p>
          <a:p>
            <a:pPr lvl="1"/>
            <a:r>
              <a:rPr lang="en-US" dirty="0" smtClean="0"/>
              <a:t>Offenders (and their families)</a:t>
            </a:r>
          </a:p>
          <a:p>
            <a:pPr lvl="1"/>
            <a:r>
              <a:rPr lang="en-US" dirty="0" smtClean="0"/>
              <a:t>The congregation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Define: values/goals</a:t>
            </a:r>
            <a:endParaRPr lang="en-US" dirty="0"/>
          </a:p>
        </p:txBody>
      </p:sp>
      <p:sp>
        <p:nvSpPr>
          <p:cNvPr id="3" name="Content Placeholder 2"/>
          <p:cNvSpPr>
            <a:spLocks noGrp="1"/>
          </p:cNvSpPr>
          <p:nvPr>
            <p:ph idx="1"/>
          </p:nvPr>
        </p:nvSpPr>
        <p:spPr/>
        <p:txBody>
          <a:bodyPr/>
          <a:lstStyle/>
          <a:p>
            <a:r>
              <a:rPr lang="en-US" dirty="0" smtClean="0"/>
              <a:t>What do you want to undergird your work?</a:t>
            </a:r>
          </a:p>
          <a:p>
            <a:pPr lvl="1"/>
            <a:r>
              <a:rPr lang="en-US" dirty="0" smtClean="0"/>
              <a:t>Protection of the least of these (victim/offender)</a:t>
            </a:r>
          </a:p>
          <a:p>
            <a:pPr lvl="1"/>
            <a:r>
              <a:rPr lang="en-US" dirty="0" smtClean="0"/>
              <a:t>Mercy Ministry focus (vs. outcome)</a:t>
            </a:r>
          </a:p>
          <a:p>
            <a:pPr lvl="2"/>
            <a:r>
              <a:rPr lang="en-US" dirty="0" smtClean="0"/>
              <a:t>What would be considered a mercy?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values?</a:t>
            </a:r>
            <a:endParaRPr lang="en-US" dirty="0"/>
          </a:p>
        </p:txBody>
      </p:sp>
      <p:sp>
        <p:nvSpPr>
          <p:cNvPr id="3" name="Content Placeholder 2"/>
          <p:cNvSpPr>
            <a:spLocks noGrp="1"/>
          </p:cNvSpPr>
          <p:nvPr>
            <p:ph idx="1"/>
          </p:nvPr>
        </p:nvSpPr>
        <p:spPr/>
        <p:txBody>
          <a:bodyPr/>
          <a:lstStyle/>
          <a:p>
            <a:r>
              <a:rPr lang="en-US" dirty="0" smtClean="0"/>
              <a:t>Love and truth? </a:t>
            </a:r>
          </a:p>
          <a:p>
            <a:r>
              <a:rPr lang="en-US" dirty="0" smtClean="0"/>
              <a:t>Purity? </a:t>
            </a:r>
          </a:p>
          <a:p>
            <a:r>
              <a:rPr lang="en-US" dirty="0" smtClean="0"/>
              <a:t>Redemption?</a:t>
            </a:r>
          </a:p>
          <a:p>
            <a:r>
              <a:rPr lang="en-US" dirty="0" smtClean="0"/>
              <a:t>Healing? Restoration? (To what?)</a:t>
            </a:r>
          </a:p>
          <a:p>
            <a:r>
              <a:rPr lang="en-US" dirty="0" smtClean="0"/>
              <a:t>Engagement with non-church experts? </a:t>
            </a:r>
          </a:p>
          <a:p>
            <a:r>
              <a:rPr lang="en-US" dirty="0" smtClean="0"/>
              <a:t>Fairness?</a:t>
            </a:r>
          </a:p>
          <a:p>
            <a:pPr lvl="1"/>
            <a:r>
              <a:rPr lang="en-US" dirty="0" smtClean="0"/>
              <a:t>Is there a danger to this?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mercy ministry</a:t>
            </a:r>
            <a:endParaRPr lang="en-US" dirty="0"/>
          </a:p>
        </p:txBody>
      </p:sp>
      <p:graphicFrame>
        <p:nvGraphicFramePr>
          <p:cNvPr id="4" name="Content Placeholder 3"/>
          <p:cNvGraphicFramePr>
            <a:graphicFrameLocks noGrp="1"/>
          </p:cNvGraphicFramePr>
          <p:nvPr>
            <p:ph idx="1"/>
          </p:nvPr>
        </p:nvGraphicFramePr>
        <p:xfrm>
          <a:off x="457200" y="1447800"/>
          <a:ext cx="8686800" cy="5257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Educate:</a:t>
            </a:r>
            <a:endParaRPr lang="en-US" dirty="0"/>
          </a:p>
        </p:txBody>
      </p:sp>
      <p:sp>
        <p:nvSpPr>
          <p:cNvPr id="3" name="Content Placeholder 2"/>
          <p:cNvSpPr>
            <a:spLocks noGrp="1"/>
          </p:cNvSpPr>
          <p:nvPr>
            <p:ph idx="1"/>
          </p:nvPr>
        </p:nvSpPr>
        <p:spPr/>
        <p:txBody>
          <a:bodyPr>
            <a:normAutofit/>
          </a:bodyPr>
          <a:lstStyle/>
          <a:p>
            <a:r>
              <a:rPr lang="en-US" dirty="0" smtClean="0"/>
              <a:t>Abuse</a:t>
            </a:r>
          </a:p>
          <a:p>
            <a:pPr lvl="1"/>
            <a:r>
              <a:rPr lang="en-US" dirty="0" smtClean="0"/>
              <a:t>Forms, impact, common reactions</a:t>
            </a:r>
          </a:p>
          <a:p>
            <a:r>
              <a:rPr lang="en-US" dirty="0" smtClean="0"/>
              <a:t>Abusers/Offenders</a:t>
            </a:r>
          </a:p>
          <a:p>
            <a:pPr lvl="1"/>
            <a:r>
              <a:rPr lang="en-US" dirty="0" smtClean="0"/>
              <a:t>Common habits? Common responses? </a:t>
            </a:r>
          </a:p>
          <a:p>
            <a:pPr lvl="1"/>
            <a:r>
              <a:rPr lang="en-US" dirty="0" smtClean="0"/>
              <a:t>Deception and its impact on self/other</a:t>
            </a:r>
          </a:p>
          <a:p>
            <a:pPr lvl="1"/>
            <a:r>
              <a:rPr lang="en-US" dirty="0" smtClean="0"/>
              <a:t>Common family/spouse responses?</a:t>
            </a:r>
          </a:p>
          <a:p>
            <a:r>
              <a:rPr lang="en-US" dirty="0" smtClean="0"/>
              <a:t>Abuse related laws/regulations</a:t>
            </a:r>
          </a:p>
          <a:p>
            <a:pPr lvl="1"/>
            <a:r>
              <a:rPr lang="en-US" dirty="0" smtClean="0"/>
              <a:t>Agencies and resources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important books</a:t>
            </a:r>
            <a:endParaRPr lang="en-US" dirty="0"/>
          </a:p>
        </p:txBody>
      </p:sp>
      <p:sp>
        <p:nvSpPr>
          <p:cNvPr id="3" name="Content Placeholder 2"/>
          <p:cNvSpPr>
            <a:spLocks noGrp="1"/>
          </p:cNvSpPr>
          <p:nvPr>
            <p:ph idx="1"/>
          </p:nvPr>
        </p:nvSpPr>
        <p:spPr/>
        <p:txBody>
          <a:bodyPr/>
          <a:lstStyle/>
          <a:p>
            <a:r>
              <a:rPr lang="en-US" dirty="0" smtClean="0"/>
              <a:t>Langberg, D. </a:t>
            </a:r>
            <a:r>
              <a:rPr lang="en-US" i="1" dirty="0" smtClean="0"/>
              <a:t>On the Threshold of Hope</a:t>
            </a:r>
          </a:p>
          <a:p>
            <a:r>
              <a:rPr lang="en-US" dirty="0" smtClean="0"/>
              <a:t>Salter, A. </a:t>
            </a:r>
            <a:r>
              <a:rPr lang="en-US" i="1" dirty="0" smtClean="0"/>
              <a:t>Predators: Pedophiles, rapists, and…</a:t>
            </a:r>
            <a:endParaRPr lang="en-US" dirty="0" smtClean="0"/>
          </a:p>
          <a:p>
            <a:r>
              <a:rPr lang="en-US" dirty="0" smtClean="0"/>
              <a:t>Schmutzer, A. </a:t>
            </a:r>
            <a:r>
              <a:rPr lang="en-US" i="1" dirty="0" smtClean="0"/>
              <a:t>The Long Journey Home</a:t>
            </a:r>
            <a:endParaRPr lang="en-US" dirty="0"/>
          </a:p>
        </p:txBody>
      </p:sp>
      <p:pic>
        <p:nvPicPr>
          <p:cNvPr id="1026" name="Picture 2" descr="https://encrypted-tbn0.google.com/images?q=tbn:ANd9GcQx1MSrmjX9lUcMSu80rO_d0_jVh7aYYdyKBPr0Cytl_0KfLxq6"/>
          <p:cNvPicPr>
            <a:picLocks noChangeAspect="1" noChangeArrowheads="1"/>
          </p:cNvPicPr>
          <p:nvPr/>
        </p:nvPicPr>
        <p:blipFill>
          <a:blip r:embed="rId2" cstate="print"/>
          <a:srcRect/>
          <a:stretch>
            <a:fillRect/>
          </a:stretch>
        </p:blipFill>
        <p:spPr bwMode="auto">
          <a:xfrm>
            <a:off x="3962400" y="4191000"/>
            <a:ext cx="1524000" cy="2305050"/>
          </a:xfrm>
          <a:prstGeom prst="rect">
            <a:avLst/>
          </a:prstGeom>
          <a:noFill/>
        </p:spPr>
      </p:pic>
      <p:pic>
        <p:nvPicPr>
          <p:cNvPr id="1028" name="Picture 4" descr="https://encrypted-tbn0.google.com/images?q=tbn:ANd9GcQIi9oCdfNUtFsK1onzLb2m7hw0uDgqJmvyFz79g-hQ7BdGTWL_"/>
          <p:cNvPicPr>
            <a:picLocks noChangeAspect="1" noChangeArrowheads="1"/>
          </p:cNvPicPr>
          <p:nvPr/>
        </p:nvPicPr>
        <p:blipFill>
          <a:blip r:embed="rId3" cstate="print"/>
          <a:srcRect/>
          <a:stretch>
            <a:fillRect/>
          </a:stretch>
        </p:blipFill>
        <p:spPr bwMode="auto">
          <a:xfrm>
            <a:off x="609601" y="4191000"/>
            <a:ext cx="2285999" cy="2286000"/>
          </a:xfrm>
          <a:prstGeom prst="rect">
            <a:avLst/>
          </a:prstGeom>
          <a:noFill/>
        </p:spPr>
      </p:pic>
      <p:pic>
        <p:nvPicPr>
          <p:cNvPr id="1030" name="Picture 6" descr="https://encrypted-tbn3.google.com/images?q=tbn:ANd9GcS0jr7STjw7RuhL7aeXBsUe0ertQxLmipW1icQ_-ezvkD-HrvdQJw"/>
          <p:cNvPicPr>
            <a:picLocks noChangeAspect="1" noChangeArrowheads="1"/>
          </p:cNvPicPr>
          <p:nvPr/>
        </p:nvPicPr>
        <p:blipFill>
          <a:blip r:embed="rId4" cstate="print"/>
          <a:srcRect/>
          <a:stretch>
            <a:fillRect/>
          </a:stretch>
        </p:blipFill>
        <p:spPr bwMode="auto">
          <a:xfrm>
            <a:off x="6858000" y="4191000"/>
            <a:ext cx="1600199" cy="2301892"/>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reinvent ministry wheels</a:t>
            </a:r>
            <a:endParaRPr lang="en-US" dirty="0"/>
          </a:p>
        </p:txBody>
      </p:sp>
      <p:sp>
        <p:nvSpPr>
          <p:cNvPr id="3" name="Content Placeholder 2"/>
          <p:cNvSpPr>
            <a:spLocks noGrp="1"/>
          </p:cNvSpPr>
          <p:nvPr>
            <p:ph idx="1"/>
          </p:nvPr>
        </p:nvSpPr>
        <p:spPr/>
        <p:txBody>
          <a:bodyPr/>
          <a:lstStyle/>
          <a:p>
            <a:r>
              <a:rPr lang="en-US" dirty="0" smtClean="0"/>
              <a:t>Learn from other churches</a:t>
            </a:r>
          </a:p>
          <a:p>
            <a:pPr lvl="1"/>
            <a:r>
              <a:rPr lang="en-US" dirty="0" smtClean="0"/>
              <a:t>Ministry to victims</a:t>
            </a:r>
          </a:p>
          <a:p>
            <a:pPr lvl="1"/>
            <a:r>
              <a:rPr lang="en-US" dirty="0" smtClean="0"/>
              <a:t>Ministry to offenders</a:t>
            </a:r>
          </a:p>
          <a:p>
            <a:r>
              <a:rPr lang="en-US" dirty="0" smtClean="0"/>
              <a:t>Learn from child protection experts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mercy ministry</a:t>
            </a:r>
            <a:endParaRPr lang="en-US" dirty="0"/>
          </a:p>
        </p:txBody>
      </p:sp>
      <p:graphicFrame>
        <p:nvGraphicFramePr>
          <p:cNvPr id="4" name="Content Placeholder 3"/>
          <p:cNvGraphicFramePr>
            <a:graphicFrameLocks noGrp="1"/>
          </p:cNvGraphicFramePr>
          <p:nvPr>
            <p:ph idx="1"/>
          </p:nvPr>
        </p:nvGraphicFramePr>
        <p:xfrm>
          <a:off x="457200" y="1447800"/>
          <a:ext cx="8686800" cy="5257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a:t>
            </a:r>
            <a:endParaRPr lang="en-US" dirty="0"/>
          </a:p>
        </p:txBody>
      </p:sp>
      <p:sp>
        <p:nvSpPr>
          <p:cNvPr id="3" name="Content Placeholder 2"/>
          <p:cNvSpPr>
            <a:spLocks noGrp="1"/>
          </p:cNvSpPr>
          <p:nvPr>
            <p:ph idx="1"/>
          </p:nvPr>
        </p:nvSpPr>
        <p:spPr/>
        <p:txBody>
          <a:bodyPr/>
          <a:lstStyle/>
          <a:p>
            <a:r>
              <a:rPr lang="en-US" dirty="0" smtClean="0"/>
              <a:t>Who is in charge? Who manages details? Who knows the details?</a:t>
            </a:r>
          </a:p>
          <a:p>
            <a:r>
              <a:rPr lang="en-US" dirty="0" smtClean="0"/>
              <a:t>What will happen once abuse is known?</a:t>
            </a:r>
          </a:p>
          <a:p>
            <a:pPr lvl="1"/>
            <a:r>
              <a:rPr lang="en-US" dirty="0" smtClean="0"/>
              <a:t>Reporting? Assessing? Communications? Ministry supervision?</a:t>
            </a:r>
          </a:p>
          <a:p>
            <a:pPr lvl="1"/>
            <a:r>
              <a:rPr lang="en-US" dirty="0" smtClean="0"/>
              <a:t>Special case for leader abuse? </a:t>
            </a:r>
          </a:p>
          <a:p>
            <a:pPr lvl="1">
              <a:buNone/>
            </a:pPr>
            <a:endParaRPr lang="en-US" dirty="0" smtClean="0"/>
          </a:p>
          <a:p>
            <a:pPr lvl="1">
              <a:buNone/>
            </a:pPr>
            <a:r>
              <a:rPr lang="en-US" dirty="0" smtClean="0"/>
              <a:t>Do not make decisions in large-group settings!</a:t>
            </a:r>
          </a:p>
          <a:p>
            <a:pPr lvl="1"/>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381000"/>
            <a:ext cx="23622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Abuse Allegation</a:t>
            </a:r>
            <a:endParaRPr lang="en-US" dirty="0"/>
          </a:p>
        </p:txBody>
      </p:sp>
      <p:sp>
        <p:nvSpPr>
          <p:cNvPr id="5" name="Right Arrow 4"/>
          <p:cNvSpPr/>
          <p:nvPr/>
        </p:nvSpPr>
        <p:spPr>
          <a:xfrm>
            <a:off x="2819400" y="7620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Multidocument 6"/>
          <p:cNvSpPr/>
          <p:nvPr/>
        </p:nvSpPr>
        <p:spPr>
          <a:xfrm>
            <a:off x="3810000" y="381000"/>
            <a:ext cx="2209800" cy="1295400"/>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Gather Data</a:t>
            </a:r>
            <a:endParaRPr lang="en-US" dirty="0"/>
          </a:p>
        </p:txBody>
      </p:sp>
      <p:sp>
        <p:nvSpPr>
          <p:cNvPr id="9" name="Right Arrow 8"/>
          <p:cNvSpPr/>
          <p:nvPr/>
        </p:nvSpPr>
        <p:spPr>
          <a:xfrm>
            <a:off x="6172200" y="7620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Preparation 9"/>
          <p:cNvSpPr/>
          <p:nvPr/>
        </p:nvSpPr>
        <p:spPr>
          <a:xfrm>
            <a:off x="7239000" y="381000"/>
            <a:ext cx="1676400" cy="11430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Set Guiding Goals</a:t>
            </a:r>
            <a:endParaRPr lang="en-US" dirty="0"/>
          </a:p>
        </p:txBody>
      </p:sp>
      <p:sp>
        <p:nvSpPr>
          <p:cNvPr id="12" name="Bent-Up Arrow 11"/>
          <p:cNvSpPr/>
          <p:nvPr/>
        </p:nvSpPr>
        <p:spPr>
          <a:xfrm>
            <a:off x="7391400" y="1676400"/>
            <a:ext cx="914400" cy="838200"/>
          </a:xfrm>
          <a:prstGeom prst="bentUpArrow">
            <a:avLst/>
          </a:prstGeom>
          <a:scene3d>
            <a:camera prst="orthographicFront">
              <a:rot lat="21299991" lon="10799999"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Preparation 12"/>
          <p:cNvSpPr/>
          <p:nvPr/>
        </p:nvSpPr>
        <p:spPr>
          <a:xfrm>
            <a:off x="4800600" y="1752600"/>
            <a:ext cx="2362200" cy="12954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Employment Decisions</a:t>
            </a:r>
            <a:endParaRPr lang="en-US" dirty="0"/>
          </a:p>
        </p:txBody>
      </p:sp>
      <p:sp>
        <p:nvSpPr>
          <p:cNvPr id="21" name="Flowchart: Decision 20"/>
          <p:cNvSpPr/>
          <p:nvPr/>
        </p:nvSpPr>
        <p:spPr>
          <a:xfrm>
            <a:off x="6096000" y="4038600"/>
            <a:ext cx="2286000" cy="12192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Suspend</a:t>
            </a:r>
            <a:endParaRPr lang="en-US" dirty="0"/>
          </a:p>
        </p:txBody>
      </p:sp>
      <p:sp>
        <p:nvSpPr>
          <p:cNvPr id="22" name="Flowchart: Decision 21"/>
          <p:cNvSpPr/>
          <p:nvPr/>
        </p:nvSpPr>
        <p:spPr>
          <a:xfrm>
            <a:off x="3581400" y="4038600"/>
            <a:ext cx="2438400" cy="12192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Terminate</a:t>
            </a:r>
            <a:endParaRPr lang="en-US" dirty="0"/>
          </a:p>
        </p:txBody>
      </p:sp>
      <p:sp>
        <p:nvSpPr>
          <p:cNvPr id="27" name="Right Arrow 26"/>
          <p:cNvSpPr/>
          <p:nvPr/>
        </p:nvSpPr>
        <p:spPr>
          <a:xfrm rot="7500612">
            <a:off x="4930376" y="3462459"/>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rot="2930058">
            <a:off x="6324778" y="3450796"/>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rot="10800000">
            <a:off x="3810000" y="22860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Process 29"/>
          <p:cNvSpPr/>
          <p:nvPr/>
        </p:nvSpPr>
        <p:spPr>
          <a:xfrm>
            <a:off x="990600" y="1828800"/>
            <a:ext cx="2438400" cy="13716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Congregational</a:t>
            </a:r>
          </a:p>
          <a:p>
            <a:pPr algn="ctr"/>
            <a:r>
              <a:rPr lang="en-US" dirty="0" smtClean="0"/>
              <a:t>Communications</a:t>
            </a:r>
            <a:endParaRPr lang="en-US" dirty="0"/>
          </a:p>
        </p:txBody>
      </p:sp>
      <p:sp>
        <p:nvSpPr>
          <p:cNvPr id="15" name="TextBox 14"/>
          <p:cNvSpPr txBox="1"/>
          <p:nvPr/>
        </p:nvSpPr>
        <p:spPr>
          <a:xfrm>
            <a:off x="304800" y="5943600"/>
            <a:ext cx="8382000" cy="584775"/>
          </a:xfrm>
          <a:prstGeom prst="rect">
            <a:avLst/>
          </a:prstGeom>
          <a:noFill/>
        </p:spPr>
        <p:txBody>
          <a:bodyPr wrap="square" rtlCol="0">
            <a:spAutoFit/>
          </a:bodyPr>
          <a:lstStyle/>
          <a:p>
            <a:r>
              <a:rPr lang="en-US" sz="3200" dirty="0" smtClean="0"/>
              <a:t>Sample procedure for clergy sexual abuse case</a:t>
            </a:r>
            <a:endParaRPr lang="en-US" sz="3200" dirty="0"/>
          </a:p>
        </p:txBody>
      </p:sp>
      <p:sp>
        <p:nvSpPr>
          <p:cNvPr id="16" name="5-Point Star 15"/>
          <p:cNvSpPr/>
          <p:nvPr/>
        </p:nvSpPr>
        <p:spPr>
          <a:xfrm>
            <a:off x="2971800" y="304800"/>
            <a:ext cx="457200" cy="457200"/>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p:cNvSpPr/>
          <p:nvPr/>
        </p:nvSpPr>
        <p:spPr>
          <a:xfrm>
            <a:off x="228600" y="3657600"/>
            <a:ext cx="457200" cy="457200"/>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ross 17"/>
          <p:cNvSpPr/>
          <p:nvPr/>
        </p:nvSpPr>
        <p:spPr>
          <a:xfrm>
            <a:off x="5715000" y="4953000"/>
            <a:ext cx="762000" cy="685800"/>
          </a:xfrm>
          <a:prstGeom prst="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62000" y="3581400"/>
            <a:ext cx="3352800" cy="461665"/>
          </a:xfrm>
          <a:prstGeom prst="rect">
            <a:avLst/>
          </a:prstGeom>
          <a:noFill/>
        </p:spPr>
        <p:txBody>
          <a:bodyPr wrap="square" rtlCol="0">
            <a:spAutoFit/>
          </a:bodyPr>
          <a:lstStyle/>
          <a:p>
            <a:r>
              <a:rPr lang="en-US" sz="2400" dirty="0" smtClean="0"/>
              <a:t>= Report if appropriate</a:t>
            </a:r>
            <a:endParaRPr lang="en-US" sz="2400" dirty="0"/>
          </a:p>
        </p:txBody>
      </p:sp>
      <p:sp>
        <p:nvSpPr>
          <p:cNvPr id="20" name="Cross 19"/>
          <p:cNvSpPr/>
          <p:nvPr/>
        </p:nvSpPr>
        <p:spPr>
          <a:xfrm>
            <a:off x="152400" y="4419600"/>
            <a:ext cx="762000" cy="685800"/>
          </a:xfrm>
          <a:prstGeom prst="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066800" y="4343400"/>
            <a:ext cx="2438400" cy="830997"/>
          </a:xfrm>
          <a:prstGeom prst="rect">
            <a:avLst/>
          </a:prstGeom>
          <a:noFill/>
        </p:spPr>
        <p:txBody>
          <a:bodyPr wrap="square" rtlCol="0">
            <a:spAutoFit/>
          </a:bodyPr>
          <a:lstStyle/>
          <a:p>
            <a:r>
              <a:rPr lang="en-US" sz="2400" dirty="0" smtClean="0"/>
              <a:t>= offer spiritual support</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1000" fill="hold"/>
                                        <p:tgtEl>
                                          <p:spTgt spid="1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0" presetClass="emph" presetSubtype="0" fill="hold" grpId="0" nodeType="clickEffect">
                                  <p:stCondLst>
                                    <p:cond delay="0"/>
                                  </p:stCondLst>
                                  <p:childTnLst>
                                    <p:anim calcmode="discrete" valueType="str">
                                      <p:cBhvr override="childStyle">
                                        <p:cTn id="10" dur="2000" fill="hold"/>
                                        <p:tgtEl>
                                          <p:spTgt spid="7"/>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21" grpId="0" animBg="1"/>
      <p:bldP spid="22" grpId="0" animBg="1"/>
      <p:bldP spid="30" grpId="0" animBg="1"/>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assessments</a:t>
            </a:r>
            <a:endParaRPr lang="en-US" dirty="0"/>
          </a:p>
        </p:txBody>
      </p:sp>
      <p:sp>
        <p:nvSpPr>
          <p:cNvPr id="3" name="Content Placeholder 2"/>
          <p:cNvSpPr>
            <a:spLocks noGrp="1"/>
          </p:cNvSpPr>
          <p:nvPr>
            <p:ph idx="1"/>
          </p:nvPr>
        </p:nvSpPr>
        <p:spPr/>
        <p:txBody>
          <a:bodyPr>
            <a:normAutofit/>
          </a:bodyPr>
          <a:lstStyle/>
          <a:p>
            <a:r>
              <a:rPr lang="en-US" dirty="0" smtClean="0"/>
              <a:t>Victims</a:t>
            </a:r>
          </a:p>
          <a:p>
            <a:pPr lvl="1"/>
            <a:r>
              <a:rPr lang="en-US" dirty="0" smtClean="0"/>
              <a:t>Spiritual needs of victims and family members</a:t>
            </a:r>
          </a:p>
          <a:p>
            <a:pPr lvl="1"/>
            <a:r>
              <a:rPr lang="en-US" dirty="0" smtClean="0"/>
              <a:t>Ongoing legal/civil stressors</a:t>
            </a:r>
          </a:p>
          <a:p>
            <a:r>
              <a:rPr lang="en-US" dirty="0" smtClean="0"/>
              <a:t>Offenders</a:t>
            </a:r>
          </a:p>
          <a:p>
            <a:pPr lvl="1"/>
            <a:r>
              <a:rPr lang="en-US" dirty="0" smtClean="0"/>
              <a:t>Ongoing legal/civil/employment stressors</a:t>
            </a:r>
          </a:p>
          <a:p>
            <a:pPr lvl="1"/>
            <a:r>
              <a:rPr lang="en-US" dirty="0" smtClean="0"/>
              <a:t>Motivations of offender/family; Stated goals?</a:t>
            </a:r>
          </a:p>
          <a:p>
            <a:pPr lvl="1"/>
            <a:r>
              <a:rPr lang="en-US" dirty="0" smtClean="0"/>
              <a:t>Transparency? Caught? Confessed?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mercy ministry</a:t>
            </a:r>
            <a:endParaRPr lang="en-US" dirty="0"/>
          </a:p>
        </p:txBody>
      </p:sp>
      <p:graphicFrame>
        <p:nvGraphicFramePr>
          <p:cNvPr id="4" name="Content Placeholder 3"/>
          <p:cNvGraphicFramePr>
            <a:graphicFrameLocks noGrp="1"/>
          </p:cNvGraphicFramePr>
          <p:nvPr>
            <p:ph idx="1"/>
          </p:nvPr>
        </p:nvGraphicFramePr>
        <p:xfrm>
          <a:off x="457200" y="1524000"/>
          <a:ext cx="86868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Victim related interventions</a:t>
            </a:r>
            <a:endParaRPr lang="en-US" dirty="0"/>
          </a:p>
        </p:txBody>
      </p:sp>
      <p:sp>
        <p:nvSpPr>
          <p:cNvPr id="3" name="Content Placeholder 2"/>
          <p:cNvSpPr>
            <a:spLocks noGrp="1"/>
          </p:cNvSpPr>
          <p:nvPr>
            <p:ph idx="1"/>
          </p:nvPr>
        </p:nvSpPr>
        <p:spPr/>
        <p:txBody>
          <a:bodyPr/>
          <a:lstStyle/>
          <a:p>
            <a:r>
              <a:rPr lang="en-US" dirty="0" smtClean="0"/>
              <a:t>Stabilize</a:t>
            </a:r>
          </a:p>
          <a:p>
            <a:pPr lvl="1"/>
            <a:r>
              <a:rPr lang="en-US" dirty="0" smtClean="0"/>
              <a:t>Address safety matters</a:t>
            </a:r>
          </a:p>
          <a:p>
            <a:pPr lvl="1"/>
            <a:r>
              <a:rPr lang="en-US" dirty="0" smtClean="0"/>
              <a:t>Prioritize the victim’s connection to worship</a:t>
            </a:r>
          </a:p>
          <a:p>
            <a:pPr lvl="1"/>
            <a:r>
              <a:rPr lang="en-US" dirty="0" smtClean="0"/>
              <a:t>Determine leadership oversight (don’t forget gender issues)</a:t>
            </a:r>
          </a:p>
          <a:p>
            <a:pPr lvl="1"/>
            <a:r>
              <a:rPr lang="en-US" dirty="0" smtClean="0"/>
              <a:t>Speak to attempts to lay partial blame on victim</a:t>
            </a:r>
          </a:p>
          <a:p>
            <a:r>
              <a:rPr lang="en-US" dirty="0" smtClean="0"/>
              <a:t>Support</a:t>
            </a:r>
          </a:p>
          <a:p>
            <a:pPr lvl="1"/>
            <a:r>
              <a:rPr lang="en-US" dirty="0" smtClean="0"/>
              <a:t>Form small group of “listeners” who can support victim’s voice and therapy</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Offender related interventions</a:t>
            </a:r>
            <a:endParaRPr lang="en-US" dirty="0"/>
          </a:p>
        </p:txBody>
      </p:sp>
      <p:sp>
        <p:nvSpPr>
          <p:cNvPr id="3" name="Content Placeholder 2"/>
          <p:cNvSpPr>
            <a:spLocks noGrp="1"/>
          </p:cNvSpPr>
          <p:nvPr>
            <p:ph idx="1"/>
          </p:nvPr>
        </p:nvSpPr>
        <p:spPr/>
        <p:txBody>
          <a:bodyPr/>
          <a:lstStyle/>
          <a:p>
            <a:r>
              <a:rPr lang="en-US" dirty="0" smtClean="0"/>
              <a:t>Commitment focus</a:t>
            </a:r>
          </a:p>
          <a:p>
            <a:pPr lvl="1"/>
            <a:r>
              <a:rPr lang="en-US" i="1" dirty="0" smtClean="0"/>
              <a:t>Focus</a:t>
            </a:r>
            <a:r>
              <a:rPr lang="en-US" dirty="0" smtClean="0"/>
              <a:t> on big picture motivations and main </a:t>
            </a:r>
            <a:r>
              <a:rPr lang="en-US" dirty="0" smtClean="0"/>
              <a:t>truths</a:t>
            </a:r>
            <a:endParaRPr lang="en-US" dirty="0" smtClean="0"/>
          </a:p>
          <a:p>
            <a:pPr lvl="1"/>
            <a:r>
              <a:rPr lang="en-US" i="1" dirty="0" smtClean="0"/>
              <a:t>Encourage</a:t>
            </a:r>
            <a:r>
              <a:rPr lang="en-US" dirty="0" smtClean="0"/>
              <a:t> action while pressure is on</a:t>
            </a:r>
          </a:p>
          <a:p>
            <a:pPr lvl="1"/>
            <a:r>
              <a:rPr lang="en-US" i="1" dirty="0" smtClean="0"/>
              <a:t>Validate</a:t>
            </a:r>
            <a:r>
              <a:rPr lang="en-US" dirty="0" smtClean="0"/>
              <a:t> small signs of repentance</a:t>
            </a:r>
          </a:p>
          <a:p>
            <a:r>
              <a:rPr lang="en-US" dirty="0" smtClean="0"/>
              <a:t>Support </a:t>
            </a:r>
          </a:p>
          <a:p>
            <a:pPr lvl="1"/>
            <a:r>
              <a:rPr lang="en-US" dirty="0" smtClean="0"/>
              <a:t>Provide ongoing safe place for spiritual care for offender and family</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381000"/>
            <a:ext cx="23622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Intervention Planning</a:t>
            </a:r>
            <a:endParaRPr lang="en-US" dirty="0"/>
          </a:p>
        </p:txBody>
      </p:sp>
      <p:sp>
        <p:nvSpPr>
          <p:cNvPr id="5" name="Right Arrow 4"/>
          <p:cNvSpPr/>
          <p:nvPr/>
        </p:nvSpPr>
        <p:spPr>
          <a:xfrm>
            <a:off x="2819400" y="7620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Multidocument 6"/>
          <p:cNvSpPr/>
          <p:nvPr/>
        </p:nvSpPr>
        <p:spPr>
          <a:xfrm>
            <a:off x="3810000" y="381000"/>
            <a:ext cx="2209800" cy="1295400"/>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Determine key constituents to help</a:t>
            </a:r>
            <a:endParaRPr lang="en-US" dirty="0"/>
          </a:p>
        </p:txBody>
      </p:sp>
      <p:sp>
        <p:nvSpPr>
          <p:cNvPr id="9" name="Right Arrow 8"/>
          <p:cNvSpPr/>
          <p:nvPr/>
        </p:nvSpPr>
        <p:spPr>
          <a:xfrm>
            <a:off x="6172200" y="7620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Preparation 9"/>
          <p:cNvSpPr/>
          <p:nvPr/>
        </p:nvSpPr>
        <p:spPr>
          <a:xfrm>
            <a:off x="7239000" y="381000"/>
            <a:ext cx="1676400" cy="11430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Choose &amp; train SCTs</a:t>
            </a:r>
            <a:endParaRPr lang="en-US" dirty="0"/>
          </a:p>
        </p:txBody>
      </p:sp>
      <p:sp>
        <p:nvSpPr>
          <p:cNvPr id="12" name="Bent-Up Arrow 11"/>
          <p:cNvSpPr/>
          <p:nvPr/>
        </p:nvSpPr>
        <p:spPr>
          <a:xfrm>
            <a:off x="7391400" y="1676400"/>
            <a:ext cx="914400" cy="838200"/>
          </a:xfrm>
          <a:prstGeom prst="bentUpArrow">
            <a:avLst/>
          </a:prstGeom>
          <a:scene3d>
            <a:camera prst="orthographicFront">
              <a:rot lat="21299991" lon="10799999"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Preparation 12"/>
          <p:cNvSpPr/>
          <p:nvPr/>
        </p:nvSpPr>
        <p:spPr>
          <a:xfrm>
            <a:off x="4800600" y="1752600"/>
            <a:ext cx="2362200" cy="12954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Develop SCT goals &amp; objectives</a:t>
            </a:r>
            <a:endParaRPr lang="en-US" dirty="0"/>
          </a:p>
        </p:txBody>
      </p:sp>
      <p:sp>
        <p:nvSpPr>
          <p:cNvPr id="21" name="Flowchart: Decision 20"/>
          <p:cNvSpPr/>
          <p:nvPr/>
        </p:nvSpPr>
        <p:spPr>
          <a:xfrm>
            <a:off x="6096000" y="4038600"/>
            <a:ext cx="2286000" cy="12192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SCT time  with  key others</a:t>
            </a:r>
            <a:endParaRPr lang="en-US" dirty="0"/>
          </a:p>
        </p:txBody>
      </p:sp>
      <p:sp>
        <p:nvSpPr>
          <p:cNvPr id="22" name="Flowchart: Decision 21"/>
          <p:cNvSpPr/>
          <p:nvPr/>
        </p:nvSpPr>
        <p:spPr>
          <a:xfrm>
            <a:off x="3581400" y="4038600"/>
            <a:ext cx="2438400" cy="12192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SCT time together</a:t>
            </a:r>
            <a:endParaRPr lang="en-US" dirty="0"/>
          </a:p>
        </p:txBody>
      </p:sp>
      <p:sp>
        <p:nvSpPr>
          <p:cNvPr id="27" name="Right Arrow 26"/>
          <p:cNvSpPr/>
          <p:nvPr/>
        </p:nvSpPr>
        <p:spPr>
          <a:xfrm rot="7500612">
            <a:off x="4930376" y="3462459"/>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rot="2930058">
            <a:off x="6324778" y="3450796"/>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a:off x="3810000" y="22860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Process 29"/>
          <p:cNvSpPr/>
          <p:nvPr/>
        </p:nvSpPr>
        <p:spPr>
          <a:xfrm>
            <a:off x="990600" y="1828800"/>
            <a:ext cx="2438400" cy="13716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Use of outside consultants for groups or members</a:t>
            </a:r>
            <a:endParaRPr lang="en-US" dirty="0"/>
          </a:p>
        </p:txBody>
      </p:sp>
      <p:sp>
        <p:nvSpPr>
          <p:cNvPr id="15" name="TextBox 14"/>
          <p:cNvSpPr txBox="1"/>
          <p:nvPr/>
        </p:nvSpPr>
        <p:spPr>
          <a:xfrm>
            <a:off x="381000" y="5867400"/>
            <a:ext cx="8305800" cy="584775"/>
          </a:xfrm>
          <a:prstGeom prst="rect">
            <a:avLst/>
          </a:prstGeom>
          <a:noFill/>
        </p:spPr>
        <p:txBody>
          <a:bodyPr wrap="square" rtlCol="0">
            <a:spAutoFit/>
          </a:bodyPr>
          <a:lstStyle/>
          <a:p>
            <a:r>
              <a:rPr lang="en-US" sz="3200" dirty="0" smtClean="0"/>
              <a:t>Sample procedure </a:t>
            </a:r>
            <a:r>
              <a:rPr lang="en-US" sz="3200" smtClean="0"/>
              <a:t>for spiritual care teams</a:t>
            </a:r>
            <a:endParaRPr lang="en-US" sz="320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Spiritual care team approach</a:t>
            </a:r>
            <a:endParaRPr lang="en-US" dirty="0"/>
          </a:p>
        </p:txBody>
      </p:sp>
      <p:sp>
        <p:nvSpPr>
          <p:cNvPr id="3" name="Content Placeholder 2"/>
          <p:cNvSpPr>
            <a:spLocks noGrp="1"/>
          </p:cNvSpPr>
          <p:nvPr>
            <p:ph idx="1"/>
          </p:nvPr>
        </p:nvSpPr>
        <p:spPr/>
        <p:txBody>
          <a:bodyPr/>
          <a:lstStyle/>
          <a:p>
            <a:r>
              <a:rPr lang="en-US" dirty="0" smtClean="0"/>
              <a:t>Small group designed to pastor</a:t>
            </a:r>
          </a:p>
          <a:p>
            <a:pPr lvl="1"/>
            <a:r>
              <a:rPr lang="en-US" dirty="0" smtClean="0"/>
              <a:t>Contains both sexes</a:t>
            </a:r>
          </a:p>
          <a:p>
            <a:pPr lvl="1"/>
            <a:r>
              <a:rPr lang="en-US" dirty="0" smtClean="0"/>
              <a:t>Wise, not necessarily professional</a:t>
            </a:r>
          </a:p>
          <a:p>
            <a:r>
              <a:rPr lang="en-US" dirty="0" smtClean="0"/>
              <a:t>Supported by leadership and outside resources</a:t>
            </a:r>
          </a:p>
          <a:p>
            <a:r>
              <a:rPr lang="en-US" dirty="0" smtClean="0"/>
              <a:t>Place for worship, self-evaluation, encouragement, and growth</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smtClean="0"/>
              <a:t>Support and assistance</a:t>
            </a:r>
            <a:r>
              <a:rPr lang="en-US" sz="2800" dirty="0" smtClean="0"/>
              <a:t> [for] acute spiritual needs</a:t>
            </a:r>
            <a:endParaRPr lang="en-US" sz="4000" dirty="0" smtClean="0"/>
          </a:p>
          <a:p>
            <a:r>
              <a:rPr lang="en-US" sz="2800" b="1" dirty="0" smtClean="0"/>
              <a:t>Receive comfort</a:t>
            </a:r>
            <a:r>
              <a:rPr lang="en-US" sz="2800" dirty="0" smtClean="0"/>
              <a:t>, opportunity to </a:t>
            </a:r>
            <a:r>
              <a:rPr lang="en-US" sz="2800" b="1" dirty="0" smtClean="0"/>
              <a:t>dig deeply</a:t>
            </a:r>
            <a:r>
              <a:rPr lang="en-US" sz="2800" dirty="0" smtClean="0"/>
              <a:t> and </a:t>
            </a:r>
            <a:r>
              <a:rPr lang="en-US" sz="2800" b="1" dirty="0" smtClean="0"/>
              <a:t>repent deeply</a:t>
            </a:r>
            <a:r>
              <a:rPr lang="en-US" sz="2800" dirty="0" smtClean="0"/>
              <a:t>, and grow spiritually (there may be other roots, but team will explore spiritual roots)</a:t>
            </a:r>
            <a:endParaRPr lang="en-US" sz="4000" dirty="0" smtClean="0"/>
          </a:p>
          <a:p>
            <a:r>
              <a:rPr lang="en-US" sz="2800" dirty="0" smtClean="0"/>
              <a:t>To </a:t>
            </a:r>
            <a:r>
              <a:rPr lang="en-US" sz="2800" b="1" dirty="0" smtClean="0"/>
              <a:t>bring hope</a:t>
            </a:r>
            <a:r>
              <a:rPr lang="en-US" sz="2800" dirty="0" smtClean="0"/>
              <a:t> to those who are broken, disillusioned, and in need of restoration</a:t>
            </a:r>
            <a:endParaRPr lang="en-US" sz="4000" dirty="0" smtClean="0"/>
          </a:p>
        </p:txBody>
      </p:sp>
      <p:sp>
        <p:nvSpPr>
          <p:cNvPr id="3" name="Title 2"/>
          <p:cNvSpPr>
            <a:spLocks noGrp="1"/>
          </p:cNvSpPr>
          <p:nvPr>
            <p:ph type="title"/>
          </p:nvPr>
        </p:nvSpPr>
        <p:spPr/>
        <p:txBody>
          <a:bodyPr/>
          <a:lstStyle/>
          <a:p>
            <a:r>
              <a:rPr lang="en-US" dirty="0" smtClean="0"/>
              <a:t>The purpose of the SCT is…</a:t>
            </a:r>
            <a:endParaRPr lang="en-US" dirty="0"/>
          </a:p>
        </p:txBody>
      </p:sp>
      <p:sp>
        <p:nvSpPr>
          <p:cNvPr id="4" name="TextBox 3"/>
          <p:cNvSpPr txBox="1"/>
          <p:nvPr/>
        </p:nvSpPr>
        <p:spPr>
          <a:xfrm>
            <a:off x="4038600" y="6096000"/>
            <a:ext cx="4572000" cy="369332"/>
          </a:xfrm>
          <a:prstGeom prst="rect">
            <a:avLst/>
          </a:prstGeom>
          <a:noFill/>
        </p:spPr>
        <p:txBody>
          <a:bodyPr wrap="square" rtlCol="0">
            <a:spAutoFit/>
          </a:bodyPr>
          <a:lstStyle/>
          <a:p>
            <a:r>
              <a:rPr lang="en-US" dirty="0" smtClean="0"/>
              <a:t>From Wilson et al, </a:t>
            </a:r>
            <a:r>
              <a:rPr lang="en-US" i="1" dirty="0" smtClean="0"/>
              <a:t>Restoring the Fallen</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purpose of the SCT is…</a:t>
            </a:r>
            <a:endParaRPr lang="en-US" dirty="0"/>
          </a:p>
        </p:txBody>
      </p:sp>
      <p:sp>
        <p:nvSpPr>
          <p:cNvPr id="3" name="Content Placeholder 2"/>
          <p:cNvSpPr>
            <a:spLocks noGrp="1"/>
          </p:cNvSpPr>
          <p:nvPr>
            <p:ph idx="1"/>
          </p:nvPr>
        </p:nvSpPr>
        <p:spPr/>
        <p:txBody>
          <a:bodyPr>
            <a:normAutofit/>
          </a:bodyPr>
          <a:lstStyle/>
          <a:p>
            <a:r>
              <a:rPr lang="en-US" b="1" dirty="0" smtClean="0"/>
              <a:t>Penetrate denial and clarify reality</a:t>
            </a:r>
            <a:endParaRPr lang="en-US" sz="4400" dirty="0" smtClean="0"/>
          </a:p>
          <a:p>
            <a:r>
              <a:rPr lang="en-US" b="1" dirty="0" smtClean="0"/>
              <a:t>Intercession</a:t>
            </a:r>
            <a:r>
              <a:rPr lang="en-US" dirty="0" smtClean="0"/>
              <a:t> and combined wisdom</a:t>
            </a:r>
            <a:endParaRPr lang="en-US" sz="4400" dirty="0" smtClean="0"/>
          </a:p>
          <a:p>
            <a:r>
              <a:rPr lang="en-US" b="1" dirty="0" smtClean="0"/>
              <a:t>Guidance, accountability, and direction</a:t>
            </a:r>
            <a:r>
              <a:rPr lang="en-US" dirty="0" smtClean="0"/>
              <a:t> </a:t>
            </a:r>
          </a:p>
          <a:p>
            <a:r>
              <a:rPr lang="en-US" dirty="0" smtClean="0"/>
              <a:t>to </a:t>
            </a:r>
            <a:r>
              <a:rPr lang="en-US" b="1" dirty="0" smtClean="0"/>
              <a:t>Encourage the whole community </a:t>
            </a:r>
          </a:p>
          <a:p>
            <a:pPr lvl="1"/>
            <a:r>
              <a:rPr lang="en-US" dirty="0" smtClean="0"/>
              <a:t>To avoid the tendency to either throw out or ignore the sinner or the victim </a:t>
            </a:r>
            <a:endParaRPr lang="en-US" sz="4000"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Prepare the SCTs</a:t>
            </a:r>
          </a:p>
        </p:txBody>
      </p:sp>
      <p:sp>
        <p:nvSpPr>
          <p:cNvPr id="12291" name="Rectangle 3"/>
          <p:cNvSpPr>
            <a:spLocks noGrp="1" noChangeArrowheads="1"/>
          </p:cNvSpPr>
          <p:nvPr>
            <p:ph type="body" idx="1"/>
          </p:nvPr>
        </p:nvSpPr>
        <p:spPr/>
        <p:txBody>
          <a:bodyPr/>
          <a:lstStyle/>
          <a:p>
            <a:r>
              <a:rPr lang="en-US" dirty="0" smtClean="0"/>
              <a:t>Spiritual work means warfare: </a:t>
            </a:r>
            <a:r>
              <a:rPr lang="en-US" b="1" dirty="0" smtClean="0"/>
              <a:t>Worship!</a:t>
            </a:r>
          </a:p>
          <a:p>
            <a:r>
              <a:rPr lang="en-US" b="1" dirty="0" smtClean="0"/>
              <a:t>Group learning </a:t>
            </a:r>
            <a:r>
              <a:rPr lang="en-US" dirty="0" smtClean="0"/>
              <a:t>(biblical and experiential)</a:t>
            </a:r>
          </a:p>
          <a:p>
            <a:pPr lvl="1"/>
            <a:r>
              <a:rPr lang="en-US" dirty="0" smtClean="0"/>
              <a:t>Abuse, abuse of power, deception/denial, their impact on others, protection, true and false repentance, restoration, restitution, forgiveness, healing, etc.</a:t>
            </a:r>
          </a:p>
          <a:p>
            <a:pPr lvl="1"/>
            <a:r>
              <a:rPr lang="en-US" dirty="0" smtClean="0"/>
              <a:t>Restoration processes (time, process, fruit?)</a:t>
            </a:r>
          </a:p>
          <a:p>
            <a:pPr>
              <a:buNone/>
            </a:pPr>
            <a:endParaRPr lang="en-US" b="1"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Group training</a:t>
            </a:r>
          </a:p>
        </p:txBody>
      </p:sp>
      <p:sp>
        <p:nvSpPr>
          <p:cNvPr id="13315" name="Rectangle 3"/>
          <p:cNvSpPr>
            <a:spLocks noGrp="1" noChangeArrowheads="1"/>
          </p:cNvSpPr>
          <p:nvPr>
            <p:ph type="body" idx="1"/>
          </p:nvPr>
        </p:nvSpPr>
        <p:spPr/>
        <p:txBody>
          <a:bodyPr>
            <a:normAutofit/>
          </a:bodyPr>
          <a:lstStyle/>
          <a:p>
            <a:pPr eaLnBrk="1" hangingPunct="1">
              <a:lnSpc>
                <a:spcPct val="90000"/>
              </a:lnSpc>
            </a:pPr>
            <a:r>
              <a:rPr lang="en-US" dirty="0" smtClean="0"/>
              <a:t>Group functioning needs practice!</a:t>
            </a:r>
          </a:p>
          <a:p>
            <a:pPr lvl="1">
              <a:lnSpc>
                <a:spcPct val="90000"/>
              </a:lnSpc>
            </a:pPr>
            <a:r>
              <a:rPr lang="en-US" dirty="0" smtClean="0"/>
              <a:t>With and without ministry target</a:t>
            </a:r>
          </a:p>
          <a:p>
            <a:pPr lvl="2">
              <a:lnSpc>
                <a:spcPct val="90000"/>
              </a:lnSpc>
            </a:pPr>
            <a:r>
              <a:rPr lang="en-US" dirty="0" smtClean="0"/>
              <a:t>Who leads, who confronts? </a:t>
            </a:r>
          </a:p>
          <a:p>
            <a:pPr lvl="2">
              <a:lnSpc>
                <a:spcPct val="90000"/>
              </a:lnSpc>
            </a:pPr>
            <a:r>
              <a:rPr lang="en-US" dirty="0" smtClean="0"/>
              <a:t>How are decisions made? </a:t>
            </a:r>
          </a:p>
          <a:p>
            <a:pPr lvl="2">
              <a:lnSpc>
                <a:spcPct val="90000"/>
              </a:lnSpc>
            </a:pPr>
            <a:r>
              <a:rPr lang="en-US" dirty="0" smtClean="0"/>
              <a:t>Who communicates with outsiders? </a:t>
            </a:r>
          </a:p>
          <a:p>
            <a:pPr>
              <a:lnSpc>
                <a:spcPct val="90000"/>
              </a:lnSpc>
            </a:pPr>
            <a:r>
              <a:rPr lang="en-US" dirty="0" smtClean="0"/>
              <a:t>Common areas of weakness? </a:t>
            </a:r>
          </a:p>
          <a:p>
            <a:pPr lvl="1">
              <a:lnSpc>
                <a:spcPct val="90000"/>
              </a:lnSpc>
            </a:pPr>
            <a:r>
              <a:rPr lang="en-US" dirty="0" smtClean="0"/>
              <a:t>Validation;  good questions; listening for what is missing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en-US" sz="4000" dirty="0" smtClean="0"/>
              <a:t>SCT trajectory for restoration</a:t>
            </a:r>
          </a:p>
        </p:txBody>
      </p:sp>
      <p:sp>
        <p:nvSpPr>
          <p:cNvPr id="14339" name="Rectangle 3"/>
          <p:cNvSpPr>
            <a:spLocks noGrp="1" noChangeArrowheads="1"/>
          </p:cNvSpPr>
          <p:nvPr>
            <p:ph type="body" idx="1"/>
          </p:nvPr>
        </p:nvSpPr>
        <p:spPr/>
        <p:txBody>
          <a:bodyPr>
            <a:normAutofit/>
          </a:bodyPr>
          <a:lstStyle/>
          <a:p>
            <a:pPr eaLnBrk="1" hangingPunct="1">
              <a:lnSpc>
                <a:spcPct val="80000"/>
              </a:lnSpc>
            </a:pPr>
            <a:r>
              <a:rPr lang="en-US" sz="3600" b="1" dirty="0" smtClean="0"/>
              <a:t>Protection</a:t>
            </a:r>
            <a:r>
              <a:rPr lang="en-US" sz="2800" b="1" dirty="0" smtClean="0"/>
              <a:t> </a:t>
            </a:r>
            <a:r>
              <a:rPr lang="en-US" sz="2800" dirty="0" smtClean="0"/>
              <a:t>from self and others; boundaries set</a:t>
            </a:r>
            <a:endParaRPr lang="en-US" sz="2800" b="1" dirty="0" smtClean="0"/>
          </a:p>
          <a:p>
            <a:pPr eaLnBrk="1" hangingPunct="1">
              <a:lnSpc>
                <a:spcPct val="80000"/>
              </a:lnSpc>
            </a:pPr>
            <a:r>
              <a:rPr lang="en-US" sz="3600" b="1" dirty="0" smtClean="0"/>
              <a:t>Truth-telling</a:t>
            </a:r>
            <a:r>
              <a:rPr lang="en-US" sz="2800" dirty="0" smtClean="0"/>
              <a:t> about the abuse</a:t>
            </a:r>
            <a:endParaRPr lang="en-US" sz="2800" b="1" dirty="0" smtClean="0"/>
          </a:p>
          <a:p>
            <a:pPr eaLnBrk="1" hangingPunct="1">
              <a:lnSpc>
                <a:spcPct val="80000"/>
              </a:lnSpc>
            </a:pPr>
            <a:r>
              <a:rPr lang="en-US" sz="3600" b="1" dirty="0" smtClean="0"/>
              <a:t>Submission</a:t>
            </a:r>
            <a:r>
              <a:rPr lang="en-US" sz="2800" dirty="0" smtClean="0"/>
              <a:t> to process and acceptance of spiritual mentors</a:t>
            </a:r>
            <a:endParaRPr lang="en-US" sz="3600" dirty="0" smtClean="0"/>
          </a:p>
          <a:p>
            <a:pPr eaLnBrk="1" hangingPunct="1">
              <a:lnSpc>
                <a:spcPct val="80000"/>
              </a:lnSpc>
            </a:pPr>
            <a:r>
              <a:rPr lang="en-US" sz="3600" b="1" dirty="0" smtClean="0"/>
              <a:t>Discovery</a:t>
            </a:r>
            <a:r>
              <a:rPr lang="en-US" sz="2800" dirty="0" smtClean="0"/>
              <a:t> of roots of abuse and other sin (naming things from God’s view; hearing from others)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en-US" sz="4000" dirty="0" smtClean="0"/>
              <a:t>SCT trajectory for restoration</a:t>
            </a:r>
          </a:p>
        </p:txBody>
      </p:sp>
      <p:sp>
        <p:nvSpPr>
          <p:cNvPr id="14339" name="Rectangle 3"/>
          <p:cNvSpPr>
            <a:spLocks noGrp="1" noChangeArrowheads="1"/>
          </p:cNvSpPr>
          <p:nvPr>
            <p:ph type="body" idx="1"/>
          </p:nvPr>
        </p:nvSpPr>
        <p:spPr/>
        <p:txBody>
          <a:bodyPr>
            <a:normAutofit/>
          </a:bodyPr>
          <a:lstStyle/>
          <a:p>
            <a:pPr eaLnBrk="1" hangingPunct="1">
              <a:lnSpc>
                <a:spcPct val="80000"/>
              </a:lnSpc>
            </a:pPr>
            <a:r>
              <a:rPr lang="en-US" sz="3600" b="1" dirty="0" smtClean="0"/>
              <a:t>Deeper Truth-telling</a:t>
            </a:r>
            <a:r>
              <a:rPr lang="en-US" sz="2800" dirty="0" smtClean="0"/>
              <a:t> about life patterns and God’s sanctifying work</a:t>
            </a:r>
            <a:endParaRPr lang="en-US" sz="2800" b="1" dirty="0" smtClean="0"/>
          </a:p>
          <a:p>
            <a:pPr eaLnBrk="1" hangingPunct="1">
              <a:lnSpc>
                <a:spcPct val="80000"/>
              </a:lnSpc>
            </a:pPr>
            <a:r>
              <a:rPr lang="en-US" sz="3600" b="1" dirty="0" smtClean="0"/>
              <a:t>Restitution</a:t>
            </a:r>
            <a:r>
              <a:rPr lang="en-US" sz="2800" b="1" dirty="0" smtClean="0"/>
              <a:t> </a:t>
            </a:r>
            <a:r>
              <a:rPr lang="en-US" sz="2800" dirty="0" smtClean="0"/>
              <a:t>(acknowledges injustice and seeks to correct it)</a:t>
            </a:r>
          </a:p>
          <a:p>
            <a:pPr eaLnBrk="1" hangingPunct="1">
              <a:lnSpc>
                <a:spcPct val="80000"/>
              </a:lnSpc>
            </a:pPr>
            <a:r>
              <a:rPr lang="en-US" sz="3600" b="1" dirty="0" smtClean="0"/>
              <a:t>Repentance</a:t>
            </a:r>
            <a:r>
              <a:rPr lang="en-US" sz="2800" dirty="0" smtClean="0"/>
              <a:t> (from actions and attitudes)</a:t>
            </a:r>
            <a:endParaRPr lang="en-US" sz="3600" b="1" dirty="0" smtClean="0"/>
          </a:p>
          <a:p>
            <a:pPr eaLnBrk="1" hangingPunct="1">
              <a:lnSpc>
                <a:spcPct val="80000"/>
              </a:lnSpc>
            </a:pPr>
            <a:r>
              <a:rPr lang="en-US" sz="3600" b="1" dirty="0" smtClean="0"/>
              <a:t>Reconnection</a:t>
            </a:r>
            <a:r>
              <a:rPr lang="en-US" sz="2800" dirty="0" smtClean="0"/>
              <a:t> to the larger body of Christ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forget about the Church!</a:t>
            </a:r>
            <a:endParaRPr lang="en-US" dirty="0"/>
          </a:p>
        </p:txBody>
      </p:sp>
      <p:sp>
        <p:nvSpPr>
          <p:cNvPr id="3" name="Content Placeholder 2"/>
          <p:cNvSpPr>
            <a:spLocks noGrp="1"/>
          </p:cNvSpPr>
          <p:nvPr>
            <p:ph idx="1"/>
          </p:nvPr>
        </p:nvSpPr>
        <p:spPr/>
        <p:txBody>
          <a:bodyPr/>
          <a:lstStyle/>
          <a:p>
            <a:r>
              <a:rPr lang="en-US" dirty="0" smtClean="0"/>
              <a:t>Common message in sin revelations in the church?</a:t>
            </a:r>
          </a:p>
          <a:p>
            <a:pPr lvl="1"/>
            <a:r>
              <a:rPr lang="en-US" dirty="0" smtClean="0"/>
              <a:t>Pray for brother _______. Don’t talk about it. </a:t>
            </a:r>
          </a:p>
          <a:p>
            <a:endParaRPr lang="en-US" dirty="0" smtClean="0"/>
          </a:p>
          <a:p>
            <a:r>
              <a:rPr lang="en-US" dirty="0" smtClean="0"/>
              <a:t>Assume there may be</a:t>
            </a:r>
          </a:p>
          <a:p>
            <a:pPr lvl="1"/>
            <a:r>
              <a:rPr lang="en-US" dirty="0" smtClean="0"/>
              <a:t>Hurts in the church body</a:t>
            </a:r>
          </a:p>
          <a:p>
            <a:pPr lvl="1"/>
            <a:r>
              <a:rPr lang="en-US" dirty="0" smtClean="0"/>
              <a:t>Confusion</a:t>
            </a:r>
          </a:p>
          <a:p>
            <a:pPr lvl="1"/>
            <a:r>
              <a:rPr lang="en-US" dirty="0" smtClean="0"/>
              <a:t>Others who need to repent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Address key topics</a:t>
            </a:r>
            <a:endParaRPr lang="en-US" dirty="0"/>
          </a:p>
        </p:txBody>
      </p:sp>
      <p:sp>
        <p:nvSpPr>
          <p:cNvPr id="3" name="Content Placeholder 2"/>
          <p:cNvSpPr>
            <a:spLocks noGrp="1"/>
          </p:cNvSpPr>
          <p:nvPr>
            <p:ph idx="1"/>
          </p:nvPr>
        </p:nvSpPr>
        <p:spPr/>
        <p:txBody>
          <a:bodyPr/>
          <a:lstStyle/>
          <a:p>
            <a:r>
              <a:rPr lang="en-US" dirty="0" smtClean="0"/>
              <a:t>How does God meet us in our times of trouble?</a:t>
            </a:r>
          </a:p>
          <a:p>
            <a:r>
              <a:rPr lang="en-US" dirty="0" smtClean="0"/>
              <a:t>What does it mean to love? To forgive? To hold accountable?</a:t>
            </a:r>
          </a:p>
          <a:p>
            <a:r>
              <a:rPr lang="en-US" dirty="0" smtClean="0"/>
              <a:t>What is grace? </a:t>
            </a:r>
          </a:p>
          <a:p>
            <a:r>
              <a:rPr lang="en-US" dirty="0" smtClean="0"/>
              <a:t>What is healing in a broken world?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Prepare for pitfalls!</a:t>
            </a:r>
            <a:endParaRPr lang="en-US" dirty="0"/>
          </a:p>
        </p:txBody>
      </p:sp>
      <p:sp>
        <p:nvSpPr>
          <p:cNvPr id="3" name="Content Placeholder 2"/>
          <p:cNvSpPr>
            <a:spLocks noGrp="1"/>
          </p:cNvSpPr>
          <p:nvPr>
            <p:ph idx="1"/>
          </p:nvPr>
        </p:nvSpPr>
        <p:spPr/>
        <p:txBody>
          <a:bodyPr/>
          <a:lstStyle/>
          <a:p>
            <a:r>
              <a:rPr lang="en-US" dirty="0" smtClean="0"/>
              <a:t>False or partial </a:t>
            </a:r>
            <a:r>
              <a:rPr lang="en-US" dirty="0" smtClean="0"/>
              <a:t>repentance</a:t>
            </a:r>
          </a:p>
          <a:p>
            <a:r>
              <a:rPr lang="en-US" dirty="0" smtClean="0"/>
              <a:t>Blaming/defensiveness</a:t>
            </a:r>
            <a:endParaRPr lang="en-US" dirty="0" smtClean="0"/>
          </a:p>
          <a:p>
            <a:r>
              <a:rPr lang="en-US" dirty="0" smtClean="0"/>
              <a:t>Pressure for mechanical restoration</a:t>
            </a:r>
          </a:p>
          <a:p>
            <a:r>
              <a:rPr lang="en-US" dirty="0" smtClean="0"/>
              <a:t>Calls for fairness</a:t>
            </a:r>
          </a:p>
          <a:p>
            <a:r>
              <a:rPr lang="en-US" dirty="0" smtClean="0"/>
              <a:t>Power struggles</a:t>
            </a:r>
          </a:p>
          <a:p>
            <a:r>
              <a:rPr lang="en-US" dirty="0" smtClean="0"/>
              <a:t>Devaluing the grace of restriction</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word to the guides</a:t>
            </a:r>
            <a:endParaRPr lang="en-US" dirty="0"/>
          </a:p>
        </p:txBody>
      </p:sp>
      <p:sp>
        <p:nvSpPr>
          <p:cNvPr id="3" name="Content Placeholder 2"/>
          <p:cNvSpPr>
            <a:spLocks noGrp="1"/>
          </p:cNvSpPr>
          <p:nvPr>
            <p:ph idx="1"/>
          </p:nvPr>
        </p:nvSpPr>
        <p:spPr/>
        <p:txBody>
          <a:bodyPr/>
          <a:lstStyle/>
          <a:p>
            <a:r>
              <a:rPr lang="en-US" dirty="0" smtClean="0"/>
              <a:t>Watch out for </a:t>
            </a:r>
          </a:p>
          <a:p>
            <a:pPr lvl="1"/>
            <a:r>
              <a:rPr lang="en-US" dirty="0" smtClean="0"/>
              <a:t>Loneliness</a:t>
            </a:r>
          </a:p>
          <a:p>
            <a:pPr lvl="1"/>
            <a:r>
              <a:rPr lang="en-US" dirty="0" smtClean="0"/>
              <a:t>Bitterness</a:t>
            </a:r>
          </a:p>
          <a:p>
            <a:r>
              <a:rPr lang="en-US" dirty="0" smtClean="0"/>
              <a:t>Remember who and why you serve</a:t>
            </a:r>
          </a:p>
          <a:p>
            <a:r>
              <a:rPr lang="en-US" dirty="0" smtClean="0"/>
              <a:t>Remember your own need for holiness</a:t>
            </a:r>
          </a:p>
          <a:p>
            <a:pPr lvl="1"/>
            <a:r>
              <a:rPr lang="en-US" dirty="0" smtClean="0"/>
              <a:t>Restore gently…repent boldly</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nSpc>
                <a:spcPct val="90000"/>
              </a:lnSpc>
            </a:pPr>
            <a:r>
              <a:rPr lang="en-US" sz="2400" baseline="30000" dirty="0" smtClean="0">
                <a:latin typeface="Tahoma" pitchFamily="34" charset="0"/>
              </a:rPr>
              <a:t>PHP 3:12 </a:t>
            </a:r>
            <a:r>
              <a:rPr lang="en-US" sz="2400" dirty="0" smtClean="0">
                <a:latin typeface="Tahoma" pitchFamily="34" charset="0"/>
              </a:rPr>
              <a:t>I want to know Christ and the power of his resurrection and the fellowship of </a:t>
            </a:r>
            <a:r>
              <a:rPr lang="en-US" sz="2400" dirty="0" smtClean="0">
                <a:solidFill>
                  <a:srgbClr val="00B050"/>
                </a:solidFill>
                <a:latin typeface="Tahoma" pitchFamily="34" charset="0"/>
              </a:rPr>
              <a:t>sharing in his sufferings</a:t>
            </a:r>
            <a:r>
              <a:rPr lang="en-US" sz="2400" dirty="0" smtClean="0">
                <a:latin typeface="Tahoma" pitchFamily="34" charset="0"/>
              </a:rPr>
              <a:t>, becoming like him in his death, and so, somehow, to attain to the resurrection from the dead.</a:t>
            </a:r>
            <a:endParaRPr lang="en-US" sz="2400" baseline="30000" dirty="0" smtClean="0">
              <a:latin typeface="Tahoma" pitchFamily="34" charset="0"/>
            </a:endParaRPr>
          </a:p>
          <a:p>
            <a:pPr>
              <a:lnSpc>
                <a:spcPct val="90000"/>
              </a:lnSpc>
            </a:pPr>
            <a:r>
              <a:rPr lang="en-US" sz="2400" baseline="30000" dirty="0" smtClean="0">
                <a:latin typeface="Tahoma" pitchFamily="34" charset="0"/>
              </a:rPr>
              <a:t>ISA 61:1 </a:t>
            </a:r>
            <a:r>
              <a:rPr lang="en-US" sz="2400" dirty="0" smtClean="0">
                <a:latin typeface="Tahoma" pitchFamily="34" charset="0"/>
              </a:rPr>
              <a:t>The Spirit of the Sovereign LORD is on me, because the LORD has anointed me </a:t>
            </a:r>
            <a:r>
              <a:rPr lang="en-US" sz="2400" dirty="0" smtClean="0">
                <a:solidFill>
                  <a:srgbClr val="00B050"/>
                </a:solidFill>
                <a:latin typeface="Tahoma" pitchFamily="34" charset="0"/>
              </a:rPr>
              <a:t>to preach good news </a:t>
            </a:r>
            <a:r>
              <a:rPr lang="en-US" sz="2400" dirty="0" smtClean="0">
                <a:latin typeface="Tahoma" pitchFamily="34" charset="0"/>
              </a:rPr>
              <a:t>to the poor. He has sent me </a:t>
            </a:r>
            <a:r>
              <a:rPr lang="en-US" sz="2400" dirty="0" smtClean="0">
                <a:solidFill>
                  <a:srgbClr val="00B050"/>
                </a:solidFill>
                <a:latin typeface="Tahoma" pitchFamily="34" charset="0"/>
              </a:rPr>
              <a:t>to bind up </a:t>
            </a:r>
            <a:r>
              <a:rPr lang="en-US" sz="2400" dirty="0" smtClean="0">
                <a:latin typeface="Tahoma" pitchFamily="34" charset="0"/>
              </a:rPr>
              <a:t>the brokenhearted, </a:t>
            </a:r>
            <a:r>
              <a:rPr lang="en-US" sz="2400" dirty="0" smtClean="0">
                <a:solidFill>
                  <a:schemeClr val="tx2"/>
                </a:solidFill>
                <a:latin typeface="Tahoma" pitchFamily="34" charset="0"/>
              </a:rPr>
              <a:t>to </a:t>
            </a:r>
            <a:r>
              <a:rPr lang="en-US" sz="2400" dirty="0" smtClean="0">
                <a:solidFill>
                  <a:srgbClr val="00B050"/>
                </a:solidFill>
                <a:latin typeface="Tahoma" pitchFamily="34" charset="0"/>
              </a:rPr>
              <a:t>proclaim freedom</a:t>
            </a:r>
            <a:r>
              <a:rPr lang="en-US" sz="2400" dirty="0" smtClean="0">
                <a:latin typeface="Tahoma" pitchFamily="34" charset="0"/>
              </a:rPr>
              <a:t> for the captives and </a:t>
            </a:r>
            <a:r>
              <a:rPr lang="en-US" sz="2400" dirty="0" smtClean="0">
                <a:solidFill>
                  <a:srgbClr val="00B050"/>
                </a:solidFill>
                <a:latin typeface="Tahoma" pitchFamily="34" charset="0"/>
              </a:rPr>
              <a:t>release from darkness </a:t>
            </a:r>
            <a:r>
              <a:rPr lang="en-US" sz="2400" dirty="0" smtClean="0">
                <a:latin typeface="Tahoma" pitchFamily="34" charset="0"/>
              </a:rPr>
              <a:t>for the prisoners, </a:t>
            </a:r>
            <a:r>
              <a:rPr lang="en-US" sz="2400" dirty="0" smtClean="0">
                <a:solidFill>
                  <a:srgbClr val="00B050"/>
                </a:solidFill>
                <a:latin typeface="Tahoma" pitchFamily="34" charset="0"/>
              </a:rPr>
              <a:t>to proclaim the year of the LORD's favor and the day of vengeance </a:t>
            </a:r>
            <a:r>
              <a:rPr lang="en-US" sz="2400" dirty="0" smtClean="0">
                <a:latin typeface="Tahoma" pitchFamily="34" charset="0"/>
              </a:rPr>
              <a:t>of our God, </a:t>
            </a:r>
            <a:r>
              <a:rPr lang="en-US" sz="2400" dirty="0" smtClean="0">
                <a:solidFill>
                  <a:srgbClr val="00B050"/>
                </a:solidFill>
                <a:latin typeface="Tahoma" pitchFamily="34" charset="0"/>
              </a:rPr>
              <a:t>to comfort </a:t>
            </a:r>
            <a:r>
              <a:rPr lang="en-US" sz="2400" dirty="0" smtClean="0">
                <a:latin typeface="Tahoma" pitchFamily="34" charset="0"/>
              </a:rPr>
              <a:t>all who mourn, and </a:t>
            </a:r>
            <a:r>
              <a:rPr lang="en-US" sz="2400" dirty="0" smtClean="0">
                <a:solidFill>
                  <a:srgbClr val="00B050"/>
                </a:solidFill>
                <a:latin typeface="Tahoma" pitchFamily="34" charset="0"/>
              </a:rPr>
              <a:t>provide for those who grieve </a:t>
            </a:r>
            <a:r>
              <a:rPr lang="en-US" sz="2400" dirty="0" smtClean="0">
                <a:latin typeface="Tahoma" pitchFamily="34" charset="0"/>
              </a:rPr>
              <a:t>in Zion--to bestow on them a crown of beauty instead of ashes, the oil of gladness instead of mourning, and a garment of praise instead of a spirit of despair.</a:t>
            </a:r>
          </a:p>
          <a:p>
            <a:endParaRPr lang="en-US" dirty="0"/>
          </a:p>
        </p:txBody>
      </p:sp>
      <p:sp>
        <p:nvSpPr>
          <p:cNvPr id="3" name="Title 2"/>
          <p:cNvSpPr>
            <a:spLocks noGrp="1"/>
          </p:cNvSpPr>
          <p:nvPr>
            <p:ph type="title"/>
          </p:nvPr>
        </p:nvSpPr>
        <p:spPr/>
        <p:txBody>
          <a:bodyPr/>
          <a:lstStyle/>
          <a:p>
            <a:r>
              <a:rPr lang="en-US" dirty="0" smtClean="0"/>
              <a:t>A vision for the church?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par>
                                <p:cTn id="13" presetID="1" presetClass="exit" presetSubtype="0" fill="hold" grpId="1" nodeType="withEffect">
                                  <p:stCondLst>
                                    <p:cond delay="0"/>
                                  </p:stCondLst>
                                  <p:childTnLst>
                                    <p:set>
                                      <p:cBhvr>
                                        <p:cTn id="14" dur="1" fill="hold">
                                          <p:stCondLst>
                                            <p:cond delay="0"/>
                                          </p:stCondLst>
                                        </p:cTn>
                                        <p:tgtEl>
                                          <p:spTgt spid="2">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1295400"/>
          </a:xfrm>
        </p:spPr>
        <p:txBody>
          <a:bodyPr>
            <a:normAutofit/>
          </a:bodyPr>
          <a:lstStyle/>
          <a:p>
            <a:r>
              <a:rPr lang="en-US" sz="4400" dirty="0" smtClean="0"/>
              <a:t>www.wisecounsel.wordpress.com</a:t>
            </a:r>
            <a:endParaRPr lang="en-US" sz="4400" dirty="0"/>
          </a:p>
        </p:txBody>
      </p:sp>
      <p:pic>
        <p:nvPicPr>
          <p:cNvPr id="3" name="Picture 2"/>
          <p:cNvPicPr/>
          <p:nvPr/>
        </p:nvPicPr>
        <p:blipFill>
          <a:blip r:embed="rId2" cstate="print"/>
          <a:srcRect l="6256" t="12863" r="55087" b="30290"/>
          <a:stretch>
            <a:fillRect/>
          </a:stretch>
        </p:blipFill>
        <p:spPr bwMode="auto">
          <a:xfrm>
            <a:off x="304800" y="1524000"/>
            <a:ext cx="8305800" cy="5105400"/>
          </a:xfrm>
          <a:prstGeom prst="rect">
            <a:avLst/>
          </a:prstGeom>
          <a:noFill/>
          <a:ln w="9525">
            <a:noFill/>
            <a:miter lim="800000"/>
            <a:headEnd/>
            <a:tailEnd/>
          </a:ln>
        </p:spPr>
      </p:pic>
      <p:sp>
        <p:nvSpPr>
          <p:cNvPr id="4" name="Oval 3"/>
          <p:cNvSpPr/>
          <p:nvPr/>
        </p:nvSpPr>
        <p:spPr>
          <a:xfrm>
            <a:off x="2057400" y="1905000"/>
            <a:ext cx="2133600" cy="762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u="sng" dirty="0" smtClean="0">
                <a:hlinkClick r:id="rId2"/>
              </a:rPr>
              <a:t>http://www.netgrace.org</a:t>
            </a:r>
            <a:r>
              <a:rPr lang="en-US" dirty="0" smtClean="0"/>
              <a:t>. G.R.A.C.E (Godly Response to Abuse in the Christian Environment). </a:t>
            </a:r>
          </a:p>
          <a:p>
            <a:r>
              <a:rPr lang="en-US" u="sng" dirty="0" smtClean="0">
                <a:hlinkClick r:id="rId3"/>
              </a:rPr>
              <a:t>http://www.peaceandsafety.com</a:t>
            </a:r>
            <a:r>
              <a:rPr lang="en-US" dirty="0" smtClean="0"/>
              <a:t>. PASCH (Peace and Safety in the Christian Home)</a:t>
            </a:r>
          </a:p>
        </p:txBody>
      </p:sp>
      <p:sp>
        <p:nvSpPr>
          <p:cNvPr id="3" name="Title 2"/>
          <p:cNvSpPr>
            <a:spLocks noGrp="1"/>
          </p:cNvSpPr>
          <p:nvPr>
            <p:ph type="title"/>
          </p:nvPr>
        </p:nvSpPr>
        <p:spPr/>
        <p:txBody>
          <a:bodyPr/>
          <a:lstStyle/>
          <a:p>
            <a:r>
              <a:rPr lang="en-US" dirty="0" smtClean="0"/>
              <a:t>Helpful websites</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Langberg</a:t>
            </a:r>
            <a:r>
              <a:rPr lang="en-US" dirty="0" smtClean="0"/>
              <a:t>, D. (1996). Clergy sexual abuse. In </a:t>
            </a:r>
            <a:r>
              <a:rPr lang="en-US" dirty="0" err="1" smtClean="0"/>
              <a:t>Kroeger</a:t>
            </a:r>
            <a:r>
              <a:rPr lang="en-US" dirty="0" smtClean="0"/>
              <a:t> &amp; Beck (</a:t>
            </a:r>
            <a:r>
              <a:rPr lang="en-US" dirty="0" err="1" smtClean="0"/>
              <a:t>eds</a:t>
            </a:r>
            <a:r>
              <a:rPr lang="en-US" dirty="0" smtClean="0"/>
              <a:t>) </a:t>
            </a:r>
            <a:r>
              <a:rPr lang="en-US" i="1" dirty="0" smtClean="0"/>
              <a:t>Women, abuse, and the Bible</a:t>
            </a:r>
            <a:r>
              <a:rPr lang="en-US" dirty="0" smtClean="0"/>
              <a:t>. Grand Rapids, MI: Baker Books.  </a:t>
            </a:r>
          </a:p>
          <a:p>
            <a:r>
              <a:rPr lang="en-US" b="1" dirty="0" smtClean="0"/>
              <a:t>Maxwell</a:t>
            </a:r>
            <a:r>
              <a:rPr lang="en-US" dirty="0" smtClean="0"/>
              <a:t>, J. (2006). Devastated by an affair: How churches heal after the pastor commits adultery. </a:t>
            </a:r>
            <a:r>
              <a:rPr lang="en-US" i="1" dirty="0" err="1" smtClean="0"/>
              <a:t>ChristianityToday</a:t>
            </a:r>
            <a:r>
              <a:rPr lang="en-US" i="1" dirty="0" smtClean="0"/>
              <a:t>. </a:t>
            </a:r>
            <a:r>
              <a:rPr lang="en-US" u="sng" dirty="0" smtClean="0">
                <a:hlinkClick r:id="rId2"/>
              </a:rPr>
              <a:t>http://www.ctlibrary.com/39606</a:t>
            </a:r>
            <a:r>
              <a:rPr lang="en-US" i="1" dirty="0" smtClean="0"/>
              <a:t>.</a:t>
            </a:r>
            <a:endParaRPr lang="en-US" dirty="0" smtClean="0"/>
          </a:p>
          <a:p>
            <a:r>
              <a:rPr lang="en-US" b="1" dirty="0" smtClean="0"/>
              <a:t>Monroe</a:t>
            </a:r>
            <a:r>
              <a:rPr lang="en-US" dirty="0" smtClean="0"/>
              <a:t>, P. (2006). Abusers &amp; true repentance. </a:t>
            </a:r>
            <a:r>
              <a:rPr lang="en-US" i="1" dirty="0" smtClean="0"/>
              <a:t>Christian Counseling Today, 13:3</a:t>
            </a:r>
            <a:r>
              <a:rPr lang="en-US" dirty="0" smtClean="0"/>
              <a:t>, 48-49.</a:t>
            </a:r>
          </a:p>
          <a:p>
            <a:r>
              <a:rPr lang="en-US" b="1" dirty="0" smtClean="0"/>
              <a:t>Reed</a:t>
            </a:r>
            <a:r>
              <a:rPr lang="en-US" dirty="0" smtClean="0"/>
              <a:t>, E. (Winter, 2006). Restoring fallen pastors. </a:t>
            </a:r>
            <a:r>
              <a:rPr lang="en-US" i="1" dirty="0" smtClean="0"/>
              <a:t>Leadership Magazine</a:t>
            </a:r>
            <a:r>
              <a:rPr lang="en-US" dirty="0" smtClean="0"/>
              <a:t>. Found at: </a:t>
            </a:r>
            <a:r>
              <a:rPr lang="en-US" u="sng" dirty="0" smtClean="0">
                <a:hlinkClick r:id="rId3"/>
              </a:rPr>
              <a:t>http://www.ctlibrary.com/le/2006/winter/22.21.html</a:t>
            </a:r>
            <a:endParaRPr lang="en-US" dirty="0" smtClean="0"/>
          </a:p>
        </p:txBody>
      </p:sp>
      <p:sp>
        <p:nvSpPr>
          <p:cNvPr id="3" name="Title 2"/>
          <p:cNvSpPr>
            <a:spLocks noGrp="1"/>
          </p:cNvSpPr>
          <p:nvPr>
            <p:ph type="title"/>
          </p:nvPr>
        </p:nvSpPr>
        <p:spPr/>
        <p:txBody>
          <a:bodyPr/>
          <a:lstStyle/>
          <a:p>
            <a:r>
              <a:rPr lang="en-US" dirty="0" smtClean="0"/>
              <a:t>Helpful articles &amp; chapters</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dirty="0" smtClean="0"/>
              <a:t>Armstrong, J.H. (1995). </a:t>
            </a:r>
            <a:r>
              <a:rPr lang="en-US" i="1" dirty="0" smtClean="0"/>
              <a:t>Can fallen pastors be restored?</a:t>
            </a:r>
            <a:r>
              <a:rPr lang="en-US" dirty="0" smtClean="0"/>
              <a:t> Chicago, IL: Moody Press. </a:t>
            </a:r>
          </a:p>
          <a:p>
            <a:r>
              <a:rPr lang="en-US" dirty="0" err="1" smtClean="0"/>
              <a:t>Grenz</a:t>
            </a:r>
            <a:r>
              <a:rPr lang="en-US" dirty="0" smtClean="0"/>
              <a:t>, S. &amp; Bell, R. (1995). </a:t>
            </a:r>
            <a:r>
              <a:rPr lang="en-US" i="1" dirty="0" smtClean="0"/>
              <a:t>Betrayal of trust: Sexual misconduct in the pastorate</a:t>
            </a:r>
            <a:r>
              <a:rPr lang="en-US" dirty="0" smtClean="0"/>
              <a:t>. 	Downers Grove: IVP. </a:t>
            </a:r>
          </a:p>
          <a:p>
            <a:r>
              <a:rPr lang="en-US" dirty="0" err="1" smtClean="0"/>
              <a:t>Hoge</a:t>
            </a:r>
            <a:r>
              <a:rPr lang="en-US" dirty="0" smtClean="0"/>
              <a:t>, D.R., &amp; Wenger, J.E. (2005). </a:t>
            </a:r>
            <a:r>
              <a:rPr lang="en-US" i="1" dirty="0" smtClean="0"/>
              <a:t>Pastors in transition: Why clergy leave local 	church ministry</a:t>
            </a:r>
            <a:r>
              <a:rPr lang="en-US" dirty="0" smtClean="0"/>
              <a:t>. Grand Rapids, MI: Wm. B. </a:t>
            </a:r>
            <a:r>
              <a:rPr lang="en-US" dirty="0" err="1" smtClean="0"/>
              <a:t>Eerdmans</a:t>
            </a:r>
            <a:r>
              <a:rPr lang="en-US" dirty="0" smtClean="0"/>
              <a:t> Publishing Co. </a:t>
            </a:r>
          </a:p>
          <a:p>
            <a:r>
              <a:rPr lang="en-US" dirty="0" smtClean="0"/>
              <a:t>Hopkins, N. M. (1998). </a:t>
            </a:r>
            <a:r>
              <a:rPr lang="en-US" i="1" dirty="0" smtClean="0"/>
              <a:t>The congregational response to clergy betrayals of trust</a:t>
            </a:r>
            <a:r>
              <a:rPr lang="en-US" dirty="0" smtClean="0"/>
              <a:t>. 	Collegeville, MN: The Liturgical Press. </a:t>
            </a:r>
          </a:p>
          <a:p>
            <a:r>
              <a:rPr lang="en-US" dirty="0" smtClean="0"/>
              <a:t>Hopkins, N. M. &amp; </a:t>
            </a:r>
            <a:r>
              <a:rPr lang="en-US" dirty="0" err="1" smtClean="0"/>
              <a:t>Laaser</a:t>
            </a:r>
            <a:r>
              <a:rPr lang="en-US" dirty="0" smtClean="0"/>
              <a:t>, M. (1995). </a:t>
            </a:r>
            <a:r>
              <a:rPr lang="en-US" i="1" dirty="0" smtClean="0"/>
              <a:t>Restoring the soul of a church: Healing 	congregations wounded by clergy sexual misconduct.</a:t>
            </a:r>
            <a:r>
              <a:rPr lang="en-US" dirty="0" smtClean="0"/>
              <a:t> Collegeville, MN: The 	Liturgical Press. </a:t>
            </a:r>
          </a:p>
          <a:p>
            <a:r>
              <a:rPr lang="en-US" dirty="0" smtClean="0"/>
              <a:t>Langberg, D. (2003). </a:t>
            </a:r>
            <a:r>
              <a:rPr lang="en-US" i="1" dirty="0" smtClean="0"/>
              <a:t>Counseling survivors of sexual abuse</a:t>
            </a:r>
            <a:r>
              <a:rPr lang="en-US" dirty="0" smtClean="0"/>
              <a:t>. </a:t>
            </a:r>
            <a:r>
              <a:rPr lang="en-US" dirty="0" err="1" smtClean="0"/>
              <a:t>Xulon</a:t>
            </a:r>
            <a:r>
              <a:rPr lang="en-US" dirty="0" smtClean="0"/>
              <a:t> Press.</a:t>
            </a:r>
          </a:p>
          <a:p>
            <a:r>
              <a:rPr lang="en-US" dirty="0" smtClean="0"/>
              <a:t>Langberg, D. (1999). </a:t>
            </a:r>
            <a:r>
              <a:rPr lang="en-US" i="1" dirty="0" smtClean="0"/>
              <a:t>On the threshold of hope: Opening the door to healing for 	survivors of sexual abuse</a:t>
            </a:r>
            <a:r>
              <a:rPr lang="en-US" dirty="0" smtClean="0"/>
              <a:t>. Carol Stream, IL: Tyndale House. </a:t>
            </a:r>
          </a:p>
          <a:p>
            <a:r>
              <a:rPr lang="en-US" dirty="0" err="1" smtClean="0"/>
              <a:t>Pedigo</a:t>
            </a:r>
            <a:r>
              <a:rPr lang="en-US" dirty="0" smtClean="0"/>
              <a:t>, T.L. (2004). </a:t>
            </a:r>
            <a:r>
              <a:rPr lang="en-US" i="1" dirty="0" smtClean="0"/>
              <a:t>Restoration manual: A workbook for restoring fallen ministers 	and religious leaders</a:t>
            </a:r>
            <a:r>
              <a:rPr lang="en-US" dirty="0" smtClean="0"/>
              <a:t>. Colorado Springs: Winning Edge Ministries.</a:t>
            </a:r>
          </a:p>
          <a:p>
            <a:r>
              <a:rPr lang="en-US" dirty="0" smtClean="0"/>
              <a:t>Schmutzer, A. (ed.) (2011). </a:t>
            </a:r>
            <a:r>
              <a:rPr lang="en-US" i="1" dirty="0" smtClean="0"/>
              <a:t>Long journey home: Understanding and ministering to the sexually abused. </a:t>
            </a:r>
            <a:r>
              <a:rPr lang="en-US" dirty="0" err="1" smtClean="0"/>
              <a:t>Wipf</a:t>
            </a:r>
            <a:r>
              <a:rPr lang="en-US" dirty="0" smtClean="0"/>
              <a:t> &amp; Stock.</a:t>
            </a:r>
          </a:p>
          <a:p>
            <a:r>
              <a:rPr lang="en-US" dirty="0" smtClean="0"/>
              <a:t>Wilson, E. &amp; S., Friesen, P &amp; V, Paulson, L &amp; N. (1997). </a:t>
            </a:r>
            <a:r>
              <a:rPr lang="en-US" i="1" dirty="0" smtClean="0"/>
              <a:t>Restoring the fallen: A team 	approach to caring, confronting, &amp; reconciling</a:t>
            </a:r>
            <a:r>
              <a:rPr lang="en-US" dirty="0" smtClean="0"/>
              <a:t>. Downers Grove, IL: IVP. </a:t>
            </a:r>
          </a:p>
          <a:p>
            <a:r>
              <a:rPr lang="en-US" dirty="0" err="1" smtClean="0"/>
              <a:t>Yantzi</a:t>
            </a:r>
            <a:r>
              <a:rPr lang="en-US" dirty="0" smtClean="0"/>
              <a:t>, M. (1998). </a:t>
            </a:r>
            <a:r>
              <a:rPr lang="en-US" i="1" dirty="0" smtClean="0"/>
              <a:t>Sexual offending and restoration</a:t>
            </a:r>
            <a:r>
              <a:rPr lang="en-US" dirty="0" smtClean="0"/>
              <a:t>. Scottsdale, PA: Herald Press.</a:t>
            </a:r>
          </a:p>
        </p:txBody>
      </p:sp>
      <p:sp>
        <p:nvSpPr>
          <p:cNvPr id="3" name="Title 2"/>
          <p:cNvSpPr>
            <a:spLocks noGrp="1"/>
          </p:cNvSpPr>
          <p:nvPr>
            <p:ph type="title"/>
          </p:nvPr>
        </p:nvSpPr>
        <p:spPr/>
        <p:txBody>
          <a:bodyPr/>
          <a:lstStyle/>
          <a:p>
            <a:r>
              <a:rPr lang="en-US" dirty="0" smtClean="0"/>
              <a:t>Helpful books</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Essentials for Counseling Offenders</a:t>
            </a:r>
            <a:endParaRPr lang="en-US" dirty="0"/>
          </a:p>
        </p:txBody>
      </p:sp>
      <p:sp>
        <p:nvSpPr>
          <p:cNvPr id="5" name="Subtitle 4"/>
          <p:cNvSpPr>
            <a:spLocks noGrp="1"/>
          </p:cNvSpPr>
          <p:nvPr>
            <p:ph type="subTitle" idx="1"/>
          </p:nvPr>
        </p:nvSpPr>
        <p:spPr/>
        <p:txBody>
          <a:bodyPr/>
          <a:lstStyle/>
          <a:p>
            <a:r>
              <a:rPr lang="en-US" dirty="0" smtClean="0"/>
              <a:t>Strategies &amp; Goals</a:t>
            </a:r>
            <a:endParaRPr lang="en-US" dirty="0"/>
          </a:p>
        </p:txBody>
      </p:sp>
      <p:sp>
        <p:nvSpPr>
          <p:cNvPr id="6" name="TextBox 5"/>
          <p:cNvSpPr txBox="1"/>
          <p:nvPr/>
        </p:nvSpPr>
        <p:spPr>
          <a:xfrm>
            <a:off x="4267200" y="5257800"/>
            <a:ext cx="4572000" cy="1384995"/>
          </a:xfrm>
          <a:prstGeom prst="rect">
            <a:avLst/>
          </a:prstGeom>
          <a:noFill/>
        </p:spPr>
        <p:txBody>
          <a:bodyPr wrap="square" rtlCol="0">
            <a:spAutoFit/>
          </a:bodyPr>
          <a:lstStyle/>
          <a:p>
            <a:r>
              <a:rPr lang="en-US" sz="2800" dirty="0" smtClean="0"/>
              <a:t>Philip G. Monroe, </a:t>
            </a:r>
            <a:r>
              <a:rPr lang="en-US" sz="2800" dirty="0" err="1" smtClean="0"/>
              <a:t>PsyD</a:t>
            </a:r>
            <a:endParaRPr lang="en-US" sz="2800" dirty="0" smtClean="0"/>
          </a:p>
          <a:p>
            <a:r>
              <a:rPr lang="en-US" sz="2800" dirty="0" smtClean="0"/>
              <a:t>Biblical Seminary</a:t>
            </a:r>
          </a:p>
          <a:p>
            <a:r>
              <a:rPr lang="en-US" sz="2800" dirty="0" smtClean="0"/>
              <a:t>pmonroe@biblical.edu</a:t>
            </a:r>
            <a:endParaRPr lang="en-US" sz="2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Can you predict who will re-offend?</a:t>
            </a:r>
            <a:endParaRPr lang="en-US" dirty="0"/>
          </a:p>
        </p:txBody>
      </p:sp>
      <p:sp>
        <p:nvSpPr>
          <p:cNvPr id="5" name="Content Placeholder 4"/>
          <p:cNvSpPr>
            <a:spLocks noGrp="1"/>
          </p:cNvSpPr>
          <p:nvPr>
            <p:ph idx="1"/>
          </p:nvPr>
        </p:nvSpPr>
        <p:spPr/>
        <p:txBody>
          <a:bodyPr/>
          <a:lstStyle/>
          <a:p>
            <a:r>
              <a:rPr lang="en-US" dirty="0" smtClean="0"/>
              <a:t>No! (this is why “stranger danger” fails!)</a:t>
            </a:r>
          </a:p>
          <a:p>
            <a:pPr lvl="1"/>
            <a:r>
              <a:rPr lang="en-US" dirty="0" smtClean="0"/>
              <a:t>Histories are better than judgment</a:t>
            </a:r>
          </a:p>
          <a:p>
            <a:endParaRPr lang="en-US" dirty="0" smtClean="0"/>
          </a:p>
          <a:p>
            <a:r>
              <a:rPr lang="en-US" dirty="0" smtClean="0"/>
              <a:t>Danger signs</a:t>
            </a:r>
          </a:p>
          <a:p>
            <a:pPr lvl="1"/>
            <a:r>
              <a:rPr lang="en-US" dirty="0" smtClean="0"/>
              <a:t>Avoids mature peer relationships, accountability</a:t>
            </a:r>
          </a:p>
          <a:p>
            <a:pPr lvl="2"/>
            <a:r>
              <a:rPr lang="en-US" dirty="0" smtClean="0"/>
              <a:t>Egocentric relationship style</a:t>
            </a:r>
          </a:p>
          <a:p>
            <a:pPr lvl="1"/>
            <a:r>
              <a:rPr lang="en-US" dirty="0" smtClean="0"/>
              <a:t>Gives sacrificially but self-promotional about it</a:t>
            </a:r>
          </a:p>
          <a:p>
            <a:pPr lvl="2"/>
            <a:r>
              <a:rPr lang="en-US" dirty="0" smtClean="0"/>
              <a:t>Cloud of suspicion but continues to put self in “risk” positions</a:t>
            </a:r>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goals</a:t>
            </a:r>
            <a:endParaRPr lang="en-US" dirty="0"/>
          </a:p>
        </p:txBody>
      </p:sp>
      <p:sp>
        <p:nvSpPr>
          <p:cNvPr id="3" name="Content Placeholder 2"/>
          <p:cNvSpPr>
            <a:spLocks noGrp="1"/>
          </p:cNvSpPr>
          <p:nvPr>
            <p:ph idx="1"/>
          </p:nvPr>
        </p:nvSpPr>
        <p:spPr/>
        <p:txBody>
          <a:bodyPr>
            <a:normAutofit/>
          </a:bodyPr>
          <a:lstStyle/>
          <a:p>
            <a:r>
              <a:rPr lang="en-US" dirty="0" smtClean="0"/>
              <a:t>Guidelines for counseling and care</a:t>
            </a:r>
          </a:p>
          <a:p>
            <a:pPr lvl="1"/>
            <a:r>
              <a:rPr lang="en-US" dirty="0" smtClean="0"/>
              <a:t>4 Dos</a:t>
            </a:r>
          </a:p>
          <a:p>
            <a:pPr lvl="1"/>
            <a:r>
              <a:rPr lang="en-US" dirty="0" smtClean="0"/>
              <a:t>4 Don’ts</a:t>
            </a:r>
          </a:p>
          <a:p>
            <a:r>
              <a:rPr lang="en-US" dirty="0" smtClean="0"/>
              <a:t>Restorative Justice? </a:t>
            </a:r>
          </a:p>
          <a:p>
            <a:r>
              <a:rPr lang="en-US" dirty="0" smtClean="0"/>
              <a:t>Q &amp; A</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 treat offender as imager of God</a:t>
            </a:r>
            <a:endParaRPr lang="en-US" dirty="0"/>
          </a:p>
        </p:txBody>
      </p:sp>
      <p:sp>
        <p:nvSpPr>
          <p:cNvPr id="3" name="Content Placeholder 2"/>
          <p:cNvSpPr>
            <a:spLocks noGrp="1"/>
          </p:cNvSpPr>
          <p:nvPr>
            <p:ph idx="1"/>
          </p:nvPr>
        </p:nvSpPr>
        <p:spPr/>
        <p:txBody>
          <a:bodyPr/>
          <a:lstStyle/>
          <a:p>
            <a:r>
              <a:rPr lang="en-US" dirty="0" smtClean="0"/>
              <a:t>Your relationship should not be a barrier</a:t>
            </a:r>
          </a:p>
          <a:p>
            <a:pPr lvl="1"/>
            <a:r>
              <a:rPr lang="en-US" dirty="0" smtClean="0"/>
              <a:t>Full of mercy and grace </a:t>
            </a:r>
          </a:p>
          <a:p>
            <a:pPr lvl="1"/>
            <a:r>
              <a:rPr lang="en-US" dirty="0" smtClean="0"/>
              <a:t>As such were some of you!</a:t>
            </a:r>
          </a:p>
          <a:p>
            <a:r>
              <a:rPr lang="en-US" dirty="0" smtClean="0"/>
              <a:t>Avoid an adversarial approach</a:t>
            </a:r>
          </a:p>
          <a:p>
            <a:pPr lvl="1"/>
            <a:r>
              <a:rPr lang="en-US" dirty="0" smtClean="0"/>
              <a:t>Even when they are lying to your face!</a:t>
            </a:r>
          </a:p>
          <a:p>
            <a:r>
              <a:rPr lang="en-US" dirty="0" smtClean="0"/>
              <a:t>Validate emotions and experience</a:t>
            </a:r>
          </a:p>
          <a:p>
            <a:pPr lvl="1"/>
            <a:r>
              <a:rPr lang="en-US" dirty="0" smtClean="0"/>
              <a:t>Make commitment to process the MAIN topic</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treat everyone the same</a:t>
            </a:r>
            <a:endParaRPr lang="en-US" dirty="0"/>
          </a:p>
        </p:txBody>
      </p:sp>
      <p:sp>
        <p:nvSpPr>
          <p:cNvPr id="3" name="Content Placeholder 2"/>
          <p:cNvSpPr>
            <a:spLocks noGrp="1"/>
          </p:cNvSpPr>
          <p:nvPr>
            <p:ph idx="1"/>
          </p:nvPr>
        </p:nvSpPr>
        <p:spPr/>
        <p:txBody>
          <a:bodyPr/>
          <a:lstStyle/>
          <a:p>
            <a:r>
              <a:rPr lang="en-US" dirty="0" smtClean="0"/>
              <a:t>Not all clients are the same</a:t>
            </a:r>
          </a:p>
          <a:p>
            <a:pPr lvl="1"/>
            <a:r>
              <a:rPr lang="en-US" dirty="0" smtClean="0"/>
              <a:t>Predatory individuals need expert care</a:t>
            </a:r>
          </a:p>
          <a:p>
            <a:pPr lvl="1"/>
            <a:r>
              <a:rPr lang="en-US" dirty="0" smtClean="0"/>
              <a:t>Get supervision; consider referrals</a:t>
            </a:r>
          </a:p>
          <a:p>
            <a:r>
              <a:rPr lang="en-US" dirty="0" smtClean="0"/>
              <a:t>Not all who abuse are the same</a:t>
            </a:r>
          </a:p>
          <a:p>
            <a:pPr lvl="1"/>
            <a:r>
              <a:rPr lang="en-US" dirty="0" smtClean="0"/>
              <a:t>Abuse/manipulation of adults vs. child sexual abuse</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different offenders </a:t>
            </a:r>
            <a:endParaRPr lang="en-US" dirty="0"/>
          </a:p>
        </p:txBody>
      </p:sp>
      <p:sp>
        <p:nvSpPr>
          <p:cNvPr id="4" name="Content Placeholder 3"/>
          <p:cNvSpPr>
            <a:spLocks noGrp="1"/>
          </p:cNvSpPr>
          <p:nvPr>
            <p:ph sz="half" idx="1"/>
          </p:nvPr>
        </p:nvSpPr>
        <p:spPr/>
        <p:txBody>
          <a:bodyPr/>
          <a:lstStyle/>
          <a:p>
            <a:r>
              <a:rPr lang="en-US" dirty="0" smtClean="0"/>
              <a:t>Child Sex Offender</a:t>
            </a:r>
          </a:p>
          <a:p>
            <a:pPr lvl="1"/>
            <a:r>
              <a:rPr lang="en-US" dirty="0" smtClean="0"/>
              <a:t>Reported?</a:t>
            </a:r>
          </a:p>
          <a:p>
            <a:pPr lvl="1"/>
            <a:r>
              <a:rPr lang="en-US" dirty="0" smtClean="0"/>
              <a:t>Convicted?</a:t>
            </a:r>
          </a:p>
          <a:p>
            <a:pPr lvl="1"/>
            <a:r>
              <a:rPr lang="en-US" dirty="0" smtClean="0"/>
              <a:t>Incarcerated?</a:t>
            </a:r>
          </a:p>
          <a:p>
            <a:pPr lvl="1"/>
            <a:r>
              <a:rPr lang="en-US" dirty="0" smtClean="0"/>
              <a:t>Paroled? </a:t>
            </a:r>
          </a:p>
          <a:p>
            <a:pPr lvl="1"/>
            <a:r>
              <a:rPr lang="en-US" dirty="0" smtClean="0"/>
              <a:t>Treated? </a:t>
            </a:r>
          </a:p>
          <a:p>
            <a:pPr>
              <a:buNone/>
            </a:pPr>
            <a:r>
              <a:rPr lang="en-US" dirty="0" smtClean="0"/>
              <a:t>Key Issue: Where can I live, work, worship? Did prison provide real treatment? </a:t>
            </a:r>
          </a:p>
          <a:p>
            <a:pPr lvl="1"/>
            <a:endParaRPr lang="en-US" dirty="0"/>
          </a:p>
        </p:txBody>
      </p:sp>
      <p:sp>
        <p:nvSpPr>
          <p:cNvPr id="5" name="Content Placeholder 4"/>
          <p:cNvSpPr>
            <a:spLocks noGrp="1"/>
          </p:cNvSpPr>
          <p:nvPr>
            <p:ph sz="half" idx="2"/>
          </p:nvPr>
        </p:nvSpPr>
        <p:spPr/>
        <p:txBody>
          <a:bodyPr/>
          <a:lstStyle/>
          <a:p>
            <a:r>
              <a:rPr lang="en-US" dirty="0" smtClean="0"/>
              <a:t>Leader sex abuser</a:t>
            </a:r>
          </a:p>
          <a:p>
            <a:pPr lvl="1"/>
            <a:r>
              <a:rPr lang="en-US" dirty="0" smtClean="0"/>
              <a:t>Victims are adults</a:t>
            </a:r>
          </a:p>
          <a:p>
            <a:pPr lvl="1"/>
            <a:r>
              <a:rPr lang="en-US" dirty="0" smtClean="0"/>
              <a:t>Not reported; not public (at first)</a:t>
            </a:r>
          </a:p>
          <a:p>
            <a:pPr lvl="1"/>
            <a:r>
              <a:rPr lang="en-US" dirty="0" smtClean="0"/>
              <a:t>Not engaged with outside agencies</a:t>
            </a:r>
          </a:p>
          <a:p>
            <a:pPr indent="0">
              <a:buNone/>
            </a:pPr>
            <a:r>
              <a:rPr lang="en-US" dirty="0" smtClean="0"/>
              <a:t>Key Issue: Who has to know? Will I return to ministry? Repentant?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Do: Recognize patterns of response</a:t>
            </a:r>
            <a:endParaRPr lang="en-US" dirty="0"/>
          </a:p>
        </p:txBody>
      </p:sp>
      <p:graphicFrame>
        <p:nvGraphicFramePr>
          <p:cNvPr id="7" name="Content Placeholder 6"/>
          <p:cNvGraphicFramePr>
            <a:graphicFrameLocks noGrp="1"/>
          </p:cNvGraphicFramePr>
          <p:nvPr>
            <p:ph idx="1"/>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Early Counseling response patterns </a:t>
            </a:r>
            <a:endParaRPr lang="en-US" dirty="0"/>
          </a:p>
        </p:txBody>
      </p:sp>
      <p:graphicFrame>
        <p:nvGraphicFramePr>
          <p:cNvPr id="4" name="Content Placeholder 3"/>
          <p:cNvGraphicFramePr>
            <a:graphicFrameLocks noGrp="1"/>
          </p:cNvGraphicFramePr>
          <p:nvPr>
            <p:ph idx="1"/>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Don’t: Ignore histories or roots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Example: How does a leader groom and abuse another adult</a:t>
            </a:r>
          </a:p>
          <a:p>
            <a:pPr lvl="1"/>
            <a:r>
              <a:rPr lang="en-US" dirty="0" smtClean="0"/>
              <a:t>See self as weak and needy</a:t>
            </a:r>
          </a:p>
          <a:p>
            <a:pPr lvl="1"/>
            <a:r>
              <a:rPr lang="en-US" dirty="0" smtClean="0"/>
              <a:t>Practice guilt assuaging narrative</a:t>
            </a:r>
          </a:p>
          <a:p>
            <a:pPr lvl="2"/>
            <a:r>
              <a:rPr lang="en-US" dirty="0" smtClean="0"/>
              <a:t>Denial</a:t>
            </a:r>
          </a:p>
          <a:p>
            <a:pPr lvl="2"/>
            <a:r>
              <a:rPr lang="en-US" dirty="0" smtClean="0"/>
              <a:t>False repentance</a:t>
            </a:r>
          </a:p>
          <a:p>
            <a:pPr lvl="1"/>
            <a:r>
              <a:rPr lang="en-US" dirty="0" smtClean="0"/>
              <a:t>Avoid big ticket sins while excusing “smaller” ones</a:t>
            </a:r>
          </a:p>
          <a:p>
            <a:pPr lvl="1"/>
            <a:r>
              <a:rPr lang="en-US" dirty="0" smtClean="0"/>
              <a:t>View others as extension of self</a:t>
            </a:r>
          </a:p>
          <a:p>
            <a:pPr lvl="1"/>
            <a:endParaRPr lang="en-US" dirty="0" smtClean="0"/>
          </a:p>
          <a:p>
            <a:pPr lvl="1"/>
            <a:endParaRPr lang="en-US" dirty="0" smtClean="0"/>
          </a:p>
          <a:p>
            <a:pPr lvl="1">
              <a:buNone/>
            </a:pPr>
            <a:r>
              <a:rPr lang="en-US" dirty="0" smtClean="0"/>
              <a:t>See key counseling goals in this pattern?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 Assess…</a:t>
            </a:r>
            <a:endParaRPr lang="en-US" dirty="0"/>
          </a:p>
        </p:txBody>
      </p:sp>
      <p:sp>
        <p:nvSpPr>
          <p:cNvPr id="3" name="Content Placeholder 2"/>
          <p:cNvSpPr>
            <a:spLocks noGrp="1"/>
          </p:cNvSpPr>
          <p:nvPr>
            <p:ph idx="1"/>
          </p:nvPr>
        </p:nvSpPr>
        <p:spPr/>
        <p:txBody>
          <a:bodyPr/>
          <a:lstStyle/>
          <a:p>
            <a:r>
              <a:rPr lang="en-US" dirty="0" smtClean="0"/>
              <a:t>Readiness for help (caught or confessed?)</a:t>
            </a:r>
          </a:p>
          <a:p>
            <a:pPr lvl="1"/>
            <a:r>
              <a:rPr lang="en-US" dirty="0" smtClean="0"/>
              <a:t>Barriers to remove; encouragers</a:t>
            </a:r>
          </a:p>
          <a:p>
            <a:pPr lvl="1"/>
            <a:r>
              <a:rPr lang="en-US" dirty="0" smtClean="0"/>
              <a:t>Denial and deception levels  </a:t>
            </a:r>
          </a:p>
          <a:p>
            <a:r>
              <a:rPr lang="en-US" dirty="0" smtClean="0"/>
              <a:t>Safety and protection needs </a:t>
            </a:r>
          </a:p>
          <a:p>
            <a:r>
              <a:rPr lang="en-US" dirty="0" smtClean="0"/>
              <a:t>Insight; emotional and relational capacities</a:t>
            </a:r>
          </a:p>
          <a:p>
            <a:r>
              <a:rPr lang="en-US" dirty="0" smtClean="0"/>
              <a:t>Personality</a:t>
            </a:r>
          </a:p>
          <a:p>
            <a:r>
              <a:rPr lang="en-US" dirty="0" smtClean="0"/>
              <a:t>Histories (family, social, sexual, etc.)</a:t>
            </a:r>
          </a:p>
          <a:p>
            <a:r>
              <a:rPr lang="en-US" dirty="0" smtClean="0"/>
              <a:t>Community support</a:t>
            </a:r>
          </a:p>
          <a:p>
            <a:pPr lvl="1"/>
            <a:r>
              <a:rPr lang="en-US" dirty="0" smtClean="0"/>
              <a:t>Personal and professional</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Don’t: Use unreliable measures</a:t>
            </a:r>
            <a:endParaRPr lang="en-US" dirty="0"/>
          </a:p>
        </p:txBody>
      </p:sp>
      <p:sp>
        <p:nvSpPr>
          <p:cNvPr id="3" name="Content Placeholder 2"/>
          <p:cNvSpPr>
            <a:spLocks noGrp="1"/>
          </p:cNvSpPr>
          <p:nvPr>
            <p:ph idx="1"/>
          </p:nvPr>
        </p:nvSpPr>
        <p:spPr/>
        <p:txBody>
          <a:bodyPr/>
          <a:lstStyle/>
          <a:p>
            <a:r>
              <a:rPr lang="en-US" dirty="0" smtClean="0"/>
              <a:t>Unreliable assessment of progress:</a:t>
            </a:r>
          </a:p>
          <a:p>
            <a:pPr lvl="1"/>
            <a:r>
              <a:rPr lang="en-US" dirty="0" smtClean="0"/>
              <a:t>Time in counseling; unsubstantiated truth-telling; tears; words</a:t>
            </a:r>
          </a:p>
          <a:p>
            <a:pPr lvl="1"/>
            <a:r>
              <a:rPr lang="en-US" dirty="0" smtClean="0"/>
              <a:t>Instead, listen for truth “between the lines”</a:t>
            </a:r>
          </a:p>
          <a:p>
            <a:r>
              <a:rPr lang="en-US" dirty="0" smtClean="0"/>
              <a:t>Watch out for financial and family pressures </a:t>
            </a:r>
          </a:p>
          <a:p>
            <a:endParaRPr lang="en-US" dirty="0" smtClean="0"/>
          </a:p>
          <a:p>
            <a:r>
              <a:rPr lang="en-US" dirty="0" smtClean="0"/>
              <a:t>Remember: some broken things in this world are not made right until heaven</a:t>
            </a:r>
          </a:p>
          <a:p>
            <a:pPr lvl="1"/>
            <a:r>
              <a:rPr lang="en-US" dirty="0" smtClean="0"/>
              <a:t>Avoid the rush to restore, reunify, reconnect </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Set specific goals</a:t>
            </a:r>
            <a:endParaRPr lang="en-US" dirty="0"/>
          </a:p>
        </p:txBody>
      </p:sp>
      <p:sp>
        <p:nvSpPr>
          <p:cNvPr id="3" name="Content Placeholder 2"/>
          <p:cNvSpPr>
            <a:spLocks noGrp="1"/>
          </p:cNvSpPr>
          <p:nvPr>
            <p:ph idx="1"/>
          </p:nvPr>
        </p:nvSpPr>
        <p:spPr>
          <a:xfrm>
            <a:off x="457200" y="1775191"/>
            <a:ext cx="8077200" cy="4625609"/>
          </a:xfrm>
        </p:spPr>
        <p:txBody>
          <a:bodyPr>
            <a:normAutofit/>
          </a:bodyPr>
          <a:lstStyle/>
          <a:p>
            <a:r>
              <a:rPr lang="en-US" dirty="0" smtClean="0"/>
              <a:t>Respond to victim(s) with empathy</a:t>
            </a:r>
          </a:p>
          <a:p>
            <a:pPr lvl="1"/>
            <a:r>
              <a:rPr lang="en-US" dirty="0" smtClean="0"/>
              <a:t>Apologize deeply without “but”</a:t>
            </a:r>
          </a:p>
          <a:p>
            <a:r>
              <a:rPr lang="en-US" dirty="0" smtClean="0"/>
              <a:t>Living with limits without resistance</a:t>
            </a:r>
          </a:p>
          <a:p>
            <a:pPr lvl="1"/>
            <a:r>
              <a:rPr lang="en-US" dirty="0" smtClean="0"/>
              <a:t>Attend to guilt and grace</a:t>
            </a:r>
          </a:p>
          <a:p>
            <a:r>
              <a:rPr lang="en-US" dirty="0" smtClean="0"/>
              <a:t>Identify everyday narratives that might support and allow </a:t>
            </a:r>
            <a:r>
              <a:rPr lang="en-US" dirty="0" err="1" smtClean="0"/>
              <a:t>mis</a:t>
            </a:r>
            <a:r>
              <a:rPr lang="en-US" dirty="0" smtClean="0"/>
              <a:t>-use of others</a:t>
            </a:r>
          </a:p>
          <a:p>
            <a:r>
              <a:rPr lang="en-US" dirty="0" smtClean="0"/>
              <a:t>Explore anger and other emotional experiences</a:t>
            </a:r>
          </a:p>
          <a:p>
            <a:r>
              <a:rPr lang="en-US" dirty="0" smtClean="0"/>
              <a:t>Expand view of God, cross, and self</a:t>
            </a:r>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posterous.com/getfile/files.posterous.com/mckaycaston/pJB5LwSD4Djshldn4T2YPkyYPrabOQZMwEO60L8PqcYYksMW2ZpqX1QZxyWp/pastedGraphic.png"/>
          <p:cNvPicPr>
            <a:picLocks noChangeAspect="1" noChangeArrowheads="1"/>
          </p:cNvPicPr>
          <p:nvPr/>
        </p:nvPicPr>
        <p:blipFill>
          <a:blip r:embed="rId3" cstate="print"/>
          <a:srcRect t="34440"/>
          <a:stretch>
            <a:fillRect/>
          </a:stretch>
        </p:blipFill>
        <p:spPr bwMode="auto">
          <a:xfrm>
            <a:off x="63500" y="381001"/>
            <a:ext cx="9080500" cy="6477000"/>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a:t>
            </a:r>
            <a:endParaRPr lang="en-US" dirty="0"/>
          </a:p>
        </p:txBody>
      </p:sp>
      <p:sp>
        <p:nvSpPr>
          <p:cNvPr id="3" name="Content Placeholder 2"/>
          <p:cNvSpPr>
            <a:spLocks noGrp="1"/>
          </p:cNvSpPr>
          <p:nvPr>
            <p:ph idx="1"/>
          </p:nvPr>
        </p:nvSpPr>
        <p:spPr>
          <a:xfrm>
            <a:off x="457200" y="1775191"/>
            <a:ext cx="8229600" cy="4397009"/>
          </a:xfrm>
        </p:spPr>
        <p:txBody>
          <a:bodyPr/>
          <a:lstStyle/>
          <a:p>
            <a:r>
              <a:rPr lang="en-US" dirty="0" smtClean="0"/>
              <a:t>Invitation to responsibility taking</a:t>
            </a:r>
          </a:p>
          <a:p>
            <a:pPr lvl="1"/>
            <a:r>
              <a:rPr lang="en-US" dirty="0" smtClean="0"/>
              <a:t>To submit to a ban</a:t>
            </a:r>
          </a:p>
          <a:p>
            <a:pPr lvl="1"/>
            <a:r>
              <a:rPr lang="en-US" dirty="0" smtClean="0"/>
              <a:t>To examine one’s cycle of abusive behavior</a:t>
            </a:r>
          </a:p>
          <a:p>
            <a:pPr lvl="1"/>
            <a:r>
              <a:rPr lang="en-US" dirty="0" smtClean="0"/>
              <a:t>To examine faulty reasoning</a:t>
            </a:r>
          </a:p>
          <a:p>
            <a:pPr lvl="1"/>
            <a:r>
              <a:rPr lang="en-US" dirty="0" smtClean="0"/>
              <a:t>To acknowledge own </a:t>
            </a:r>
            <a:r>
              <a:rPr lang="en-US" dirty="0" err="1" smtClean="0"/>
              <a:t>woundedness</a:t>
            </a:r>
            <a:endParaRPr lang="en-US" dirty="0" smtClean="0"/>
          </a:p>
          <a:p>
            <a:pPr lvl="1"/>
            <a:r>
              <a:rPr lang="en-US" dirty="0" smtClean="0"/>
              <a:t>To acknowledge abuse with guilt-based apology</a:t>
            </a:r>
          </a:p>
          <a:p>
            <a:pPr lvl="2"/>
            <a:r>
              <a:rPr lang="en-US" dirty="0" smtClean="0"/>
              <a:t>Vs. shame, fear, pseudo apologies</a:t>
            </a:r>
          </a:p>
          <a:p>
            <a:pPr lvl="1"/>
            <a:r>
              <a:rPr lang="en-US" dirty="0" smtClean="0"/>
              <a:t>To hear the voice of the abused</a:t>
            </a:r>
            <a:endParaRPr lang="en-US" dirty="0"/>
          </a:p>
        </p:txBody>
      </p:sp>
      <p:sp>
        <p:nvSpPr>
          <p:cNvPr id="4" name="TextBox 3"/>
          <p:cNvSpPr txBox="1"/>
          <p:nvPr/>
        </p:nvSpPr>
        <p:spPr>
          <a:xfrm>
            <a:off x="304800" y="6248400"/>
            <a:ext cx="8839200" cy="369332"/>
          </a:xfrm>
          <a:prstGeom prst="rect">
            <a:avLst/>
          </a:prstGeom>
          <a:noFill/>
        </p:spPr>
        <p:txBody>
          <a:bodyPr wrap="square" rtlCol="0">
            <a:spAutoFit/>
          </a:bodyPr>
          <a:lstStyle/>
          <a:p>
            <a:r>
              <a:rPr lang="en-US" dirty="0" smtClean="0"/>
              <a:t>Kelvin Mutter, “Confronting Abuse” in Schmutzer (Ed.) </a:t>
            </a:r>
            <a:r>
              <a:rPr lang="en-US" i="1" dirty="0" smtClean="0"/>
              <a:t>The Long Journey Home</a:t>
            </a:r>
            <a:r>
              <a:rPr lang="en-US" dirty="0" smtClean="0"/>
              <a:t>, pp. 262-276</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Be caught off-guard…</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…by </a:t>
            </a:r>
            <a:r>
              <a:rPr lang="en-US" dirty="0" err="1" smtClean="0"/>
              <a:t>Solomonic</a:t>
            </a:r>
            <a:r>
              <a:rPr lang="en-US" dirty="0" smtClean="0"/>
              <a:t> questions</a:t>
            </a:r>
          </a:p>
          <a:p>
            <a:r>
              <a:rPr lang="en-US" dirty="0" smtClean="0"/>
              <a:t>Why can’t I worship in church?</a:t>
            </a:r>
          </a:p>
          <a:p>
            <a:pPr lvl="1"/>
            <a:r>
              <a:rPr lang="en-US" dirty="0" smtClean="0"/>
              <a:t>Am I a leper?</a:t>
            </a:r>
          </a:p>
          <a:p>
            <a:pPr lvl="1"/>
            <a:r>
              <a:rPr lang="en-US" dirty="0" smtClean="0"/>
              <a:t>Why do I need a shadow? </a:t>
            </a:r>
          </a:p>
          <a:p>
            <a:r>
              <a:rPr lang="en-US" dirty="0" smtClean="0"/>
              <a:t>Why does [victim] get to call all the shots?</a:t>
            </a:r>
          </a:p>
          <a:p>
            <a:r>
              <a:rPr lang="en-US" dirty="0" smtClean="0"/>
              <a:t>Doesn’t [adult victim] bear responsibility too?</a:t>
            </a:r>
          </a:p>
          <a:p>
            <a:r>
              <a:rPr lang="en-US" dirty="0" smtClean="0"/>
              <a:t>Isn’t it better to go somewhere new where we can worship in peace without prying eyes?</a:t>
            </a:r>
          </a:p>
          <a:p>
            <a:r>
              <a:rPr lang="en-US" dirty="0" smtClean="0"/>
              <a:t>Doesn’t [victim] have to forgive me?</a:t>
            </a:r>
          </a:p>
          <a:p>
            <a:pPr lvl="1"/>
            <a:r>
              <a:rPr lang="en-US" dirty="0" smtClean="0"/>
              <a:t>[victim] forgave me, why am I still being restricted?</a:t>
            </a:r>
          </a:p>
          <a:p>
            <a:r>
              <a:rPr lang="en-US" dirty="0" smtClean="0"/>
              <a:t>Isn’t [offender] repentant? </a:t>
            </a:r>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Repentance</a:t>
            </a:r>
            <a:endParaRPr lang="en-US" dirty="0"/>
          </a:p>
        </p:txBody>
      </p:sp>
      <p:sp>
        <p:nvSpPr>
          <p:cNvPr id="5" name="Text Placeholder 4"/>
          <p:cNvSpPr>
            <a:spLocks noGrp="1"/>
          </p:cNvSpPr>
          <p:nvPr>
            <p:ph type="body" idx="1"/>
          </p:nvPr>
        </p:nvSpPr>
        <p:spPr/>
        <p:txBody>
          <a:bodyPr/>
          <a:lstStyle/>
          <a:p>
            <a:r>
              <a:rPr lang="en-US" dirty="0" smtClean="0"/>
              <a:t>Signs of the real thing and imposters</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those tears real?</a:t>
            </a:r>
            <a:endParaRPr lang="en-US" dirty="0"/>
          </a:p>
        </p:txBody>
      </p:sp>
      <p:sp>
        <p:nvSpPr>
          <p:cNvPr id="3" name="Content Placeholder 2"/>
          <p:cNvSpPr>
            <a:spLocks noGrp="1"/>
          </p:cNvSpPr>
          <p:nvPr>
            <p:ph idx="1"/>
          </p:nvPr>
        </p:nvSpPr>
        <p:spPr/>
        <p:txBody>
          <a:bodyPr/>
          <a:lstStyle/>
          <a:p>
            <a:r>
              <a:rPr lang="en-US" dirty="0" smtClean="0"/>
              <a:t>What tells you that someone is repentant?</a:t>
            </a:r>
          </a:p>
          <a:p>
            <a:pPr lvl="1"/>
            <a:r>
              <a:rPr lang="en-US" dirty="0" smtClean="0"/>
              <a:t>Attitude?</a:t>
            </a:r>
          </a:p>
          <a:p>
            <a:pPr lvl="1"/>
            <a:r>
              <a:rPr lang="en-US" dirty="0" smtClean="0"/>
              <a:t>Accountability?</a:t>
            </a:r>
          </a:p>
          <a:p>
            <a:pPr lvl="1"/>
            <a:r>
              <a:rPr lang="en-US" dirty="0" smtClean="0"/>
              <a:t>Attention? </a:t>
            </a:r>
          </a:p>
          <a:p>
            <a:pPr lvl="1"/>
            <a:r>
              <a:rPr lang="en-US" dirty="0" smtClean="0"/>
              <a:t>Action?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test of repentance?</a:t>
            </a:r>
            <a:endParaRPr lang="en-US" dirty="0"/>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endParaRPr lang="en-US" dirty="0" smtClean="0"/>
          </a:p>
          <a:p>
            <a:pPr algn="ctr">
              <a:buNone/>
            </a:pPr>
            <a:endParaRPr lang="en-US" dirty="0" smtClean="0"/>
          </a:p>
          <a:p>
            <a:pPr algn="ctr">
              <a:buNone/>
            </a:pPr>
            <a:r>
              <a:rPr lang="en-US" smtClean="0"/>
              <a:t>TIME and ______</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ask yourself?</a:t>
            </a:r>
            <a:endParaRPr lang="en-US" dirty="0"/>
          </a:p>
        </p:txBody>
      </p:sp>
      <p:sp>
        <p:nvSpPr>
          <p:cNvPr id="3" name="Content Placeholder 2"/>
          <p:cNvSpPr>
            <a:spLocks noGrp="1"/>
          </p:cNvSpPr>
          <p:nvPr>
            <p:ph idx="1"/>
          </p:nvPr>
        </p:nvSpPr>
        <p:spPr/>
        <p:txBody>
          <a:bodyPr/>
          <a:lstStyle/>
          <a:p>
            <a:r>
              <a:rPr lang="en-US" dirty="0" smtClean="0"/>
              <a:t>How do they respond to when others bring up their offenses?</a:t>
            </a:r>
          </a:p>
          <a:p>
            <a:r>
              <a:rPr lang="en-US" dirty="0" smtClean="0"/>
              <a:t>How do they respond to accountability?</a:t>
            </a:r>
          </a:p>
          <a:p>
            <a:pPr lvl="1"/>
            <a:r>
              <a:rPr lang="en-US" dirty="0" smtClean="0"/>
              <a:t>Passivity is not always acceptance</a:t>
            </a:r>
          </a:p>
          <a:p>
            <a:pPr lvl="1"/>
            <a:r>
              <a:rPr lang="en-US" dirty="0" smtClean="0"/>
              <a:t>Do they chafe against the grace of restriction?</a:t>
            </a:r>
          </a:p>
          <a:p>
            <a:r>
              <a:rPr lang="en-US" dirty="0" smtClean="0"/>
              <a:t>Are they growing in awareness of their impact? Of the roots and shoots?</a:t>
            </a:r>
          </a:p>
          <a:p>
            <a:r>
              <a:rPr lang="en-US" dirty="0" smtClean="0"/>
              <a:t>Do they desire to restore losses to victims? </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Imposters</a:t>
            </a:r>
            <a:endParaRPr lang="en-US" dirty="0"/>
          </a:p>
        </p:txBody>
      </p:sp>
      <p:sp>
        <p:nvSpPr>
          <p:cNvPr id="3" name="Content Placeholder 2"/>
          <p:cNvSpPr>
            <a:spLocks noGrp="1"/>
          </p:cNvSpPr>
          <p:nvPr>
            <p:ph idx="1"/>
          </p:nvPr>
        </p:nvSpPr>
        <p:spPr/>
        <p:txBody>
          <a:bodyPr/>
          <a:lstStyle/>
          <a:p>
            <a:r>
              <a:rPr lang="en-US" dirty="0" smtClean="0"/>
              <a:t>Tears about self; about reputation</a:t>
            </a:r>
          </a:p>
          <a:p>
            <a:r>
              <a:rPr lang="en-US" dirty="0" smtClean="0"/>
              <a:t>Shame (but not guilt)</a:t>
            </a:r>
          </a:p>
          <a:p>
            <a:r>
              <a:rPr lang="en-US" dirty="0" smtClean="0"/>
              <a:t>Over-focus on feelings of forgiveness</a:t>
            </a:r>
          </a:p>
          <a:p>
            <a:r>
              <a:rPr lang="en-US" dirty="0" smtClean="0"/>
              <a:t>Unwilling to wait to make public confessions</a:t>
            </a:r>
          </a:p>
          <a:p>
            <a:r>
              <a:rPr lang="en-US" dirty="0" smtClean="0"/>
              <a:t>Confession only after being caught</a:t>
            </a:r>
          </a:p>
          <a:p>
            <a:r>
              <a:rPr lang="en-US" dirty="0" smtClean="0"/>
              <a:t>Quid pro quo</a:t>
            </a:r>
          </a:p>
          <a:p>
            <a:endParaRPr lang="en-US" dirty="0" smtClean="0"/>
          </a:p>
          <a:p>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place for restorative justice?</a:t>
            </a:r>
            <a:endParaRPr lang="en-US" dirty="0"/>
          </a:p>
        </p:txBody>
      </p:sp>
      <p:sp>
        <p:nvSpPr>
          <p:cNvPr id="3" name="Content Placeholder 2"/>
          <p:cNvSpPr>
            <a:spLocks noGrp="1"/>
          </p:cNvSpPr>
          <p:nvPr>
            <p:ph idx="1"/>
          </p:nvPr>
        </p:nvSpPr>
        <p:spPr/>
        <p:txBody>
          <a:bodyPr/>
          <a:lstStyle/>
          <a:p>
            <a:r>
              <a:rPr lang="en-US" dirty="0" smtClean="0"/>
              <a:t>Somewhere between punishment…</a:t>
            </a:r>
          </a:p>
          <a:p>
            <a:r>
              <a:rPr lang="en-US" dirty="0" smtClean="0"/>
              <a:t>Seeking a just response</a:t>
            </a:r>
          </a:p>
          <a:p>
            <a:pPr lvl="1"/>
            <a:r>
              <a:rPr lang="en-US" dirty="0" smtClean="0"/>
              <a:t>True repentance</a:t>
            </a:r>
          </a:p>
          <a:p>
            <a:pPr lvl="1"/>
            <a:r>
              <a:rPr lang="en-US" dirty="0" smtClean="0"/>
              <a:t>A community effort of</a:t>
            </a:r>
          </a:p>
          <a:p>
            <a:pPr lvl="2"/>
            <a:r>
              <a:rPr lang="en-US" dirty="0" smtClean="0"/>
              <a:t>Victims</a:t>
            </a:r>
          </a:p>
          <a:p>
            <a:pPr lvl="2"/>
            <a:r>
              <a:rPr lang="en-US" dirty="0" smtClean="0"/>
              <a:t>Offenders </a:t>
            </a:r>
          </a:p>
          <a:p>
            <a:pPr lvl="2"/>
            <a:r>
              <a:rPr lang="en-US" dirty="0" smtClean="0"/>
              <a:t>Community</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What is restorative justice? </a:t>
            </a:r>
            <a:endParaRPr lang="en-US" dirty="0"/>
          </a:p>
        </p:txBody>
      </p:sp>
      <p:sp>
        <p:nvSpPr>
          <p:cNvPr id="8" name="Text Placeholder 7"/>
          <p:cNvSpPr>
            <a:spLocks noGrp="1"/>
          </p:cNvSpPr>
          <p:nvPr>
            <p:ph type="body" idx="1"/>
          </p:nvPr>
        </p:nvSpPr>
        <p:spPr/>
        <p:txBody>
          <a:bodyPr/>
          <a:lstStyle/>
          <a:p>
            <a:r>
              <a:rPr lang="en-US" dirty="0" smtClean="0"/>
              <a:t>Principles</a:t>
            </a:r>
            <a:endParaRPr lang="en-US" dirty="0"/>
          </a:p>
        </p:txBody>
      </p:sp>
      <p:sp>
        <p:nvSpPr>
          <p:cNvPr id="9" name="Content Placeholder 8"/>
          <p:cNvSpPr>
            <a:spLocks noGrp="1"/>
          </p:cNvSpPr>
          <p:nvPr>
            <p:ph sz="half" idx="2"/>
          </p:nvPr>
        </p:nvSpPr>
        <p:spPr>
          <a:xfrm>
            <a:off x="457200" y="2449512"/>
            <a:ext cx="4040188" cy="2579688"/>
          </a:xfrm>
        </p:spPr>
        <p:txBody>
          <a:bodyPr/>
          <a:lstStyle/>
          <a:p>
            <a:r>
              <a:rPr lang="en-US" dirty="0" smtClean="0"/>
              <a:t>Restoring victims and offenders</a:t>
            </a:r>
          </a:p>
          <a:p>
            <a:r>
              <a:rPr lang="en-US" dirty="0" smtClean="0"/>
              <a:t>Those involved make decisions</a:t>
            </a:r>
          </a:p>
          <a:p>
            <a:r>
              <a:rPr lang="en-US" dirty="0" err="1" smtClean="0"/>
              <a:t>Gov’t</a:t>
            </a:r>
            <a:r>
              <a:rPr lang="en-US" dirty="0" smtClean="0"/>
              <a:t> maintains order; community builds peace</a:t>
            </a:r>
          </a:p>
        </p:txBody>
      </p:sp>
      <p:sp>
        <p:nvSpPr>
          <p:cNvPr id="10" name="Text Placeholder 9"/>
          <p:cNvSpPr>
            <a:spLocks noGrp="1"/>
          </p:cNvSpPr>
          <p:nvPr>
            <p:ph type="body" sz="quarter" idx="3"/>
          </p:nvPr>
        </p:nvSpPr>
        <p:spPr/>
        <p:txBody>
          <a:bodyPr/>
          <a:lstStyle/>
          <a:p>
            <a:r>
              <a:rPr lang="en-US" dirty="0" smtClean="0"/>
              <a:t>Features</a:t>
            </a:r>
            <a:endParaRPr lang="en-US" dirty="0"/>
          </a:p>
        </p:txBody>
      </p:sp>
      <p:sp>
        <p:nvSpPr>
          <p:cNvPr id="11" name="Content Placeholder 10"/>
          <p:cNvSpPr>
            <a:spLocks noGrp="1"/>
          </p:cNvSpPr>
          <p:nvPr>
            <p:ph sz="quarter" idx="4"/>
          </p:nvPr>
        </p:nvSpPr>
        <p:spPr/>
        <p:txBody>
          <a:bodyPr/>
          <a:lstStyle/>
          <a:p>
            <a:r>
              <a:rPr lang="en-US" dirty="0" smtClean="0"/>
              <a:t>Listening encounter (s)</a:t>
            </a:r>
          </a:p>
          <a:p>
            <a:r>
              <a:rPr lang="en-US" dirty="0" smtClean="0"/>
              <a:t>Amends made</a:t>
            </a:r>
          </a:p>
          <a:p>
            <a:r>
              <a:rPr lang="en-US" dirty="0" smtClean="0"/>
              <a:t>Reintegration</a:t>
            </a:r>
            <a:endParaRPr lang="en-US" dirty="0"/>
          </a:p>
        </p:txBody>
      </p:sp>
      <p:sp>
        <p:nvSpPr>
          <p:cNvPr id="13" name="TextBox 12"/>
          <p:cNvSpPr txBox="1"/>
          <p:nvPr/>
        </p:nvSpPr>
        <p:spPr>
          <a:xfrm>
            <a:off x="381000" y="5257800"/>
            <a:ext cx="8305800" cy="369332"/>
          </a:xfrm>
          <a:prstGeom prst="rect">
            <a:avLst/>
          </a:prstGeom>
          <a:noFill/>
        </p:spPr>
        <p:txBody>
          <a:bodyPr wrap="square" rtlCol="0">
            <a:spAutoFit/>
          </a:bodyPr>
          <a:lstStyle/>
          <a:p>
            <a:r>
              <a:rPr lang="en-US" dirty="0" smtClean="0"/>
              <a:t>Adapted from: http://www.restorativejustice.org</a:t>
            </a:r>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Necessary features</a:t>
            </a:r>
            <a:endParaRPr lang="en-US" dirty="0"/>
          </a:p>
        </p:txBody>
      </p:sp>
      <p:sp>
        <p:nvSpPr>
          <p:cNvPr id="3" name="Content Placeholder 2"/>
          <p:cNvSpPr>
            <a:spLocks noGrp="1"/>
          </p:cNvSpPr>
          <p:nvPr>
            <p:ph idx="1"/>
          </p:nvPr>
        </p:nvSpPr>
        <p:spPr/>
        <p:txBody>
          <a:bodyPr/>
          <a:lstStyle/>
          <a:p>
            <a:r>
              <a:rPr lang="en-US" dirty="0" smtClean="0"/>
              <a:t>TIME!</a:t>
            </a:r>
          </a:p>
          <a:p>
            <a:r>
              <a:rPr lang="en-US" dirty="0" smtClean="0"/>
              <a:t>Remorseful offender</a:t>
            </a:r>
          </a:p>
          <a:p>
            <a:r>
              <a:rPr lang="en-US" dirty="0" smtClean="0"/>
              <a:t>Willing victims</a:t>
            </a:r>
          </a:p>
          <a:p>
            <a:r>
              <a:rPr lang="en-US" dirty="0" smtClean="0"/>
              <a:t>Supportive, non-authoritarian leaders</a:t>
            </a:r>
          </a:p>
          <a:p>
            <a:r>
              <a:rPr lang="en-US" dirty="0" smtClean="0"/>
              <a:t>Present community</a:t>
            </a:r>
          </a:p>
          <a:p>
            <a:endParaRPr lang="en-US" dirty="0"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Biblical basis? </a:t>
            </a:r>
            <a:endParaRPr lang="en-US" dirty="0"/>
          </a:p>
        </p:txBody>
      </p:sp>
      <p:sp>
        <p:nvSpPr>
          <p:cNvPr id="3" name="Content Placeholder 2"/>
          <p:cNvSpPr>
            <a:spLocks noGrp="1"/>
          </p:cNvSpPr>
          <p:nvPr>
            <p:ph idx="1"/>
          </p:nvPr>
        </p:nvSpPr>
        <p:spPr/>
        <p:txBody>
          <a:bodyPr/>
          <a:lstStyle/>
          <a:p>
            <a:r>
              <a:rPr lang="en-US" dirty="0" smtClean="0"/>
              <a:t>Blessed are the justice seekers, peacemakers (Mt 5:6, 9)</a:t>
            </a:r>
          </a:p>
          <a:p>
            <a:r>
              <a:rPr lang="en-US" dirty="0" smtClean="0"/>
              <a:t>Repentance leads one to restoring others</a:t>
            </a:r>
          </a:p>
          <a:p>
            <a:pPr lvl="1"/>
            <a:r>
              <a:rPr lang="en-US" dirty="0" err="1" smtClean="0"/>
              <a:t>Zacchaeus</a:t>
            </a:r>
            <a:r>
              <a:rPr lang="en-US" dirty="0" smtClean="0"/>
              <a:t> (Luke 19)</a:t>
            </a:r>
          </a:p>
          <a:p>
            <a:pPr lvl="1"/>
            <a:r>
              <a:rPr lang="en-US" dirty="0" smtClean="0"/>
              <a:t>Thieves who give back (Eph 4:28)</a:t>
            </a:r>
          </a:p>
          <a:p>
            <a:r>
              <a:rPr lang="en-US" dirty="0" smtClean="0"/>
              <a:t>Community involvement</a:t>
            </a:r>
          </a:p>
          <a:p>
            <a:pPr lvl="1"/>
            <a:r>
              <a:rPr lang="en-US" dirty="0" smtClean="0"/>
              <a:t>When we can’t solve problems (Mt 18; Acts 6)</a:t>
            </a:r>
          </a:p>
          <a:p>
            <a:r>
              <a:rPr lang="en-US" dirty="0" smtClean="0"/>
              <a:t>Reconciliation focus  (2 </a:t>
            </a:r>
            <a:r>
              <a:rPr lang="en-US" dirty="0" err="1" smtClean="0"/>
              <a:t>Cor</a:t>
            </a:r>
            <a:r>
              <a:rPr lang="en-US" dirty="0" smtClean="0"/>
              <a:t> 5:18f)</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Recipe for church-based RJ</a:t>
            </a:r>
            <a:endParaRPr lang="en-US" dirty="0"/>
          </a:p>
        </p:txBody>
      </p:sp>
      <p:sp>
        <p:nvSpPr>
          <p:cNvPr id="3" name="Content Placeholder 2"/>
          <p:cNvSpPr>
            <a:spLocks noGrp="1"/>
          </p:cNvSpPr>
          <p:nvPr>
            <p:ph idx="1"/>
          </p:nvPr>
        </p:nvSpPr>
        <p:spPr/>
        <p:txBody>
          <a:bodyPr/>
          <a:lstStyle/>
          <a:p>
            <a:r>
              <a:rPr lang="en-US" dirty="0" smtClean="0"/>
              <a:t>Encouraging true repentance</a:t>
            </a:r>
          </a:p>
          <a:p>
            <a:r>
              <a:rPr lang="en-US" dirty="0" smtClean="0"/>
              <a:t>Supporting victims’ voice</a:t>
            </a:r>
          </a:p>
          <a:p>
            <a:r>
              <a:rPr lang="en-US" dirty="0" smtClean="0"/>
              <a:t>Engaging in community dialogue</a:t>
            </a:r>
          </a:p>
          <a:p>
            <a:r>
              <a:rPr lang="en-US" dirty="0" smtClean="0"/>
              <a:t>Promoting healing in process</a:t>
            </a:r>
          </a:p>
          <a:p>
            <a:pPr lvl="1"/>
            <a:r>
              <a:rPr lang="en-US" dirty="0" smtClean="0"/>
              <a:t>Re-integration? Reconciliation? Restitution? </a:t>
            </a:r>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Guide to healing experiences</a:t>
            </a:r>
            <a:endParaRPr lang="en-US" dirty="0"/>
          </a:p>
        </p:txBody>
      </p:sp>
      <p:sp>
        <p:nvSpPr>
          <p:cNvPr id="5" name="Content Placeholder 4"/>
          <p:cNvSpPr>
            <a:spLocks noGrp="1"/>
          </p:cNvSpPr>
          <p:nvPr>
            <p:ph idx="1"/>
          </p:nvPr>
        </p:nvSpPr>
        <p:spPr/>
        <p:txBody>
          <a:bodyPr/>
          <a:lstStyle/>
          <a:p>
            <a:r>
              <a:rPr lang="en-US" dirty="0" smtClean="0"/>
              <a:t>Make sure all parties are ready</a:t>
            </a:r>
          </a:p>
          <a:p>
            <a:pPr lvl="1"/>
            <a:r>
              <a:rPr lang="en-US" dirty="0" smtClean="0"/>
              <a:t>Define healing! Truth, authenticity, connection, action (not outcome focused)</a:t>
            </a:r>
          </a:p>
          <a:p>
            <a:pPr lvl="1"/>
            <a:r>
              <a:rPr lang="en-US" dirty="0" smtClean="0"/>
              <a:t>Healing as vertical as well as horizontal; ongoing not point in time</a:t>
            </a:r>
          </a:p>
          <a:p>
            <a:r>
              <a:rPr lang="en-US" dirty="0" smtClean="0"/>
              <a:t>Allow time to talk/listen; don’t force it</a:t>
            </a:r>
          </a:p>
          <a:p>
            <a:r>
              <a:rPr lang="en-US" dirty="0" smtClean="0"/>
              <a:t>Identify. Validate. Underline</a:t>
            </a:r>
          </a:p>
          <a:p>
            <a:r>
              <a:rPr lang="en-US" dirty="0" smtClean="0"/>
              <a:t>Be ready to suggest amends</a:t>
            </a:r>
          </a:p>
          <a:p>
            <a:r>
              <a:rPr lang="en-US" dirty="0" smtClean="0"/>
              <a:t>Corporate prayer!</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Essentials for Counseling Victims of Abuse</a:t>
            </a:r>
            <a:endParaRPr lang="en-US" dirty="0"/>
          </a:p>
        </p:txBody>
      </p:sp>
      <p:sp>
        <p:nvSpPr>
          <p:cNvPr id="5" name="Subtitle 4"/>
          <p:cNvSpPr>
            <a:spLocks noGrp="1"/>
          </p:cNvSpPr>
          <p:nvPr>
            <p:ph type="subTitle" idx="1"/>
          </p:nvPr>
        </p:nvSpPr>
        <p:spPr/>
        <p:txBody>
          <a:bodyPr/>
          <a:lstStyle/>
          <a:p>
            <a:r>
              <a:rPr lang="en-US" dirty="0" smtClean="0"/>
              <a:t>Adult and Child victims</a:t>
            </a:r>
            <a:endParaRPr lang="en-US" dirty="0"/>
          </a:p>
        </p:txBody>
      </p:sp>
      <p:sp>
        <p:nvSpPr>
          <p:cNvPr id="6" name="Rectangle 5"/>
          <p:cNvSpPr/>
          <p:nvPr/>
        </p:nvSpPr>
        <p:spPr>
          <a:xfrm>
            <a:off x="4343400" y="5181600"/>
            <a:ext cx="4800600" cy="1384995"/>
          </a:xfrm>
          <a:prstGeom prst="rect">
            <a:avLst/>
          </a:prstGeom>
        </p:spPr>
        <p:txBody>
          <a:bodyPr wrap="square">
            <a:spAutoFit/>
          </a:bodyPr>
          <a:lstStyle/>
          <a:p>
            <a:r>
              <a:rPr lang="en-US" sz="2800" dirty="0" smtClean="0"/>
              <a:t>Philip G. Monroe, </a:t>
            </a:r>
            <a:r>
              <a:rPr lang="en-US" sz="2800" dirty="0" err="1" smtClean="0"/>
              <a:t>PsyD</a:t>
            </a:r>
            <a:endParaRPr lang="en-US" sz="2800" dirty="0" smtClean="0"/>
          </a:p>
          <a:p>
            <a:r>
              <a:rPr lang="en-US" sz="2800" dirty="0" smtClean="0"/>
              <a:t>Biblical Seminary</a:t>
            </a:r>
          </a:p>
          <a:p>
            <a:r>
              <a:rPr lang="en-US" sz="2800" dirty="0" smtClean="0"/>
              <a:t>pmonroe@biblical.edu</a:t>
            </a:r>
            <a:endParaRPr lang="en-US" sz="28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goals:</a:t>
            </a:r>
            <a:endParaRPr lang="en-US" dirty="0"/>
          </a:p>
        </p:txBody>
      </p:sp>
      <p:sp>
        <p:nvSpPr>
          <p:cNvPr id="3" name="Content Placeholder 2"/>
          <p:cNvSpPr>
            <a:spLocks noGrp="1"/>
          </p:cNvSpPr>
          <p:nvPr>
            <p:ph idx="1"/>
          </p:nvPr>
        </p:nvSpPr>
        <p:spPr/>
        <p:txBody>
          <a:bodyPr/>
          <a:lstStyle/>
          <a:p>
            <a:r>
              <a:rPr lang="en-US" dirty="0" smtClean="0"/>
              <a:t>Review common presentation</a:t>
            </a:r>
          </a:p>
          <a:p>
            <a:r>
              <a:rPr lang="en-US" dirty="0" smtClean="0"/>
              <a:t>Identify core counseling goals for abuse victims</a:t>
            </a:r>
          </a:p>
          <a:p>
            <a:r>
              <a:rPr lang="en-US" dirty="0" smtClean="0"/>
              <a:t>Identify common pit-falls</a:t>
            </a:r>
          </a:p>
          <a:p>
            <a:r>
              <a:rPr lang="en-US" dirty="0" smtClean="0"/>
              <a:t>Q &amp; A</a:t>
            </a: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pic>
        <p:nvPicPr>
          <p:cNvPr id="1026" name="Picture 2" descr="https://encrypted-tbn1.google.com/images?q=tbn:ANd9GcSY9jlXl6YYvHF3_HmrUjKnEK--rxhLoJ43DH5lqc8daHq6of3K"/>
          <p:cNvPicPr>
            <a:picLocks noChangeAspect="1" noChangeArrowheads="1"/>
          </p:cNvPicPr>
          <p:nvPr/>
        </p:nvPicPr>
        <p:blipFill>
          <a:blip r:embed="rId3" cstate="print"/>
          <a:srcRect/>
          <a:stretch>
            <a:fillRect/>
          </a:stretch>
        </p:blipFill>
        <p:spPr bwMode="auto">
          <a:xfrm>
            <a:off x="304800" y="1828800"/>
            <a:ext cx="2362200" cy="2362202"/>
          </a:xfrm>
          <a:prstGeom prst="rect">
            <a:avLst/>
          </a:prstGeom>
          <a:noFill/>
        </p:spPr>
      </p:pic>
      <p:pic>
        <p:nvPicPr>
          <p:cNvPr id="1028" name="Picture 4" descr="https://encrypted-tbn2.google.com/images?q=tbn:ANd9GcS6lPYyTk2yVs95MOA8lpBqjvSfCPhP2_8kRlV5jfdpZ1Mg-lBcCehb95ya"/>
          <p:cNvPicPr>
            <a:picLocks noChangeAspect="1" noChangeArrowheads="1"/>
          </p:cNvPicPr>
          <p:nvPr/>
        </p:nvPicPr>
        <p:blipFill>
          <a:blip r:embed="rId4" cstate="print"/>
          <a:srcRect/>
          <a:stretch>
            <a:fillRect/>
          </a:stretch>
        </p:blipFill>
        <p:spPr bwMode="auto">
          <a:xfrm>
            <a:off x="2895600" y="1858702"/>
            <a:ext cx="1447800" cy="2327478"/>
          </a:xfrm>
          <a:prstGeom prst="rect">
            <a:avLst/>
          </a:prstGeom>
          <a:noFill/>
        </p:spPr>
      </p:pic>
      <p:sp>
        <p:nvSpPr>
          <p:cNvPr id="6" name="Rectangle 5"/>
          <p:cNvSpPr/>
          <p:nvPr/>
        </p:nvSpPr>
        <p:spPr>
          <a:xfrm>
            <a:off x="457200" y="4953000"/>
            <a:ext cx="5029200" cy="369332"/>
          </a:xfrm>
          <a:prstGeom prst="rect">
            <a:avLst/>
          </a:prstGeom>
        </p:spPr>
        <p:txBody>
          <a:bodyPr wrap="square">
            <a:spAutoFit/>
          </a:bodyPr>
          <a:lstStyle/>
          <a:p>
            <a:r>
              <a:rPr lang="en-US" dirty="0" smtClean="0">
                <a:hlinkClick r:id="rId5"/>
              </a:rPr>
              <a:t>http://www.thehopeofsurvivors.com/default.asp</a:t>
            </a:r>
            <a:r>
              <a:rPr lang="en-US" dirty="0" smtClean="0"/>
              <a:t> </a:t>
            </a:r>
            <a:endParaRPr lang="en-US" dirty="0"/>
          </a:p>
        </p:txBody>
      </p:sp>
      <p:pic>
        <p:nvPicPr>
          <p:cNvPr id="1032" name="Picture 8" descr="Healing the Wounds of Trauma"/>
          <p:cNvPicPr>
            <a:picLocks noChangeAspect="1" noChangeArrowheads="1"/>
          </p:cNvPicPr>
          <p:nvPr/>
        </p:nvPicPr>
        <p:blipFill>
          <a:blip r:embed="rId6" cstate="print"/>
          <a:srcRect/>
          <a:stretch>
            <a:fillRect/>
          </a:stretch>
        </p:blipFill>
        <p:spPr bwMode="auto">
          <a:xfrm>
            <a:off x="4648200" y="1828800"/>
            <a:ext cx="2400300" cy="2400300"/>
          </a:xfrm>
          <a:prstGeom prst="rect">
            <a:avLst/>
          </a:prstGeom>
          <a:noFill/>
        </p:spPr>
      </p:pic>
      <p:pic>
        <p:nvPicPr>
          <p:cNvPr id="1034" name="Picture 10" descr="Sexually exploited children: Working to protect and heal"/>
          <p:cNvPicPr>
            <a:picLocks noChangeAspect="1" noChangeArrowheads="1"/>
          </p:cNvPicPr>
          <p:nvPr/>
        </p:nvPicPr>
        <p:blipFill>
          <a:blip r:embed="rId7" cstate="print"/>
          <a:srcRect l="21333" r="20000"/>
          <a:stretch>
            <a:fillRect/>
          </a:stretch>
        </p:blipFill>
        <p:spPr bwMode="auto">
          <a:xfrm>
            <a:off x="7162800" y="1600200"/>
            <a:ext cx="1676400" cy="2857500"/>
          </a:xfrm>
          <a:prstGeom prst="rect">
            <a:avLst/>
          </a:prstGeom>
          <a:noFill/>
        </p:spPr>
      </p:pic>
      <p:pic>
        <p:nvPicPr>
          <p:cNvPr id="1036" name="Picture 12" descr="https://encrypted-tbn2.google.com/images?q=tbn:ANd9GcSUu4kOSFJu158lqXB4H6BXoMKWH-LUZetwhl2ed0tVJ0I4ZJQqJw"/>
          <p:cNvPicPr>
            <a:picLocks noChangeAspect="1" noChangeArrowheads="1"/>
          </p:cNvPicPr>
          <p:nvPr/>
        </p:nvPicPr>
        <p:blipFill>
          <a:blip r:embed="rId8" cstate="print"/>
          <a:srcRect/>
          <a:stretch>
            <a:fillRect/>
          </a:stretch>
        </p:blipFill>
        <p:spPr bwMode="auto">
          <a:xfrm>
            <a:off x="7239000" y="4419600"/>
            <a:ext cx="1524000" cy="2190751"/>
          </a:xfrm>
          <a:prstGeom prst="rect">
            <a:avLst/>
          </a:prstGeom>
          <a:noFill/>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53200" y="685800"/>
            <a:ext cx="1981200" cy="5562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700" dirty="0" smtClean="0"/>
              <a:t>Depression</a:t>
            </a:r>
            <a:endParaRPr lang="en-US" sz="2700" dirty="0"/>
          </a:p>
        </p:txBody>
      </p:sp>
      <p:sp>
        <p:nvSpPr>
          <p:cNvPr id="5" name="Rectangle 4"/>
          <p:cNvSpPr/>
          <p:nvPr/>
        </p:nvSpPr>
        <p:spPr>
          <a:xfrm>
            <a:off x="685800" y="685800"/>
            <a:ext cx="1905000" cy="55626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800" dirty="0" smtClean="0"/>
              <a:t>Anxiety</a:t>
            </a:r>
          </a:p>
        </p:txBody>
      </p:sp>
      <p:cxnSp>
        <p:nvCxnSpPr>
          <p:cNvPr id="10" name="Straight Arrow Connector 9"/>
          <p:cNvCxnSpPr/>
          <p:nvPr/>
        </p:nvCxnSpPr>
        <p:spPr>
          <a:xfrm>
            <a:off x="2743200" y="838200"/>
            <a:ext cx="3637026" cy="210312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819400" y="3048000"/>
            <a:ext cx="3429000" cy="1371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667000" y="4572000"/>
            <a:ext cx="3733800" cy="1600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200400" y="762000"/>
            <a:ext cx="2438400" cy="523220"/>
          </a:xfrm>
          <a:prstGeom prst="rect">
            <a:avLst/>
          </a:prstGeom>
          <a:noFill/>
        </p:spPr>
        <p:txBody>
          <a:bodyPr wrap="square" rtlCol="0">
            <a:spAutoFit/>
          </a:bodyPr>
          <a:lstStyle/>
          <a:p>
            <a:pPr algn="ctr"/>
            <a:r>
              <a:rPr lang="en-US" sz="2800" dirty="0" smtClean="0"/>
              <a:t>Trauma</a:t>
            </a:r>
            <a:endParaRPr lang="en-US" sz="28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 presentation</a:t>
            </a:r>
            <a:endParaRPr lang="en-US" dirty="0"/>
          </a:p>
        </p:txBody>
      </p:sp>
      <p:sp>
        <p:nvSpPr>
          <p:cNvPr id="3" name="Content Placeholder 2"/>
          <p:cNvSpPr>
            <a:spLocks noGrp="1"/>
          </p:cNvSpPr>
          <p:nvPr>
            <p:ph idx="1"/>
          </p:nvPr>
        </p:nvSpPr>
        <p:spPr/>
        <p:txBody>
          <a:bodyPr/>
          <a:lstStyle/>
          <a:p>
            <a:r>
              <a:rPr lang="en-US" dirty="0" smtClean="0"/>
              <a:t>Chronic panic; depression</a:t>
            </a:r>
          </a:p>
          <a:p>
            <a:r>
              <a:rPr lang="en-US" dirty="0" smtClean="0"/>
              <a:t>Flashbacks and dissociation</a:t>
            </a:r>
          </a:p>
          <a:p>
            <a:r>
              <a:rPr lang="en-US" dirty="0" smtClean="0"/>
              <a:t>Self-doubt &amp; loathing: voiceless</a:t>
            </a:r>
          </a:p>
          <a:p>
            <a:r>
              <a:rPr lang="en-US" dirty="0" smtClean="0"/>
              <a:t>Distrust of others</a:t>
            </a:r>
          </a:p>
          <a:p>
            <a:r>
              <a:rPr lang="en-US" dirty="0" smtClean="0"/>
              <a:t>Withdrawal AND dependency</a:t>
            </a:r>
          </a:p>
          <a:p>
            <a:r>
              <a:rPr lang="en-US" dirty="0" smtClean="0"/>
              <a:t>Impulsivity (behaviors and emotions)</a:t>
            </a:r>
          </a:p>
          <a:p>
            <a:r>
              <a:rPr lang="en-US" dirty="0" smtClean="0"/>
              <a:t>Somatic problems</a:t>
            </a:r>
          </a:p>
          <a:p>
            <a:pPr lvl="1"/>
            <a:r>
              <a:rPr lang="en-US" dirty="0" smtClean="0"/>
              <a:t>Sleep, eating, pains, etc. </a:t>
            </a:r>
          </a:p>
          <a:p>
            <a:endParaRPr lang="en-US" dirty="0" smtClean="0"/>
          </a:p>
          <a:p>
            <a:endParaRPr lang="en-US"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children? </a:t>
            </a:r>
            <a:endParaRPr lang="en-US" dirty="0"/>
          </a:p>
        </p:txBody>
      </p:sp>
      <p:sp>
        <p:nvSpPr>
          <p:cNvPr id="3" name="Content Placeholder 2"/>
          <p:cNvSpPr>
            <a:spLocks noGrp="1"/>
          </p:cNvSpPr>
          <p:nvPr>
            <p:ph idx="1"/>
          </p:nvPr>
        </p:nvSpPr>
        <p:spPr/>
        <p:txBody>
          <a:bodyPr/>
          <a:lstStyle/>
          <a:p>
            <a:r>
              <a:rPr lang="en-US" dirty="0" smtClean="0"/>
              <a:t>Increased relational confusion </a:t>
            </a:r>
          </a:p>
          <a:p>
            <a:pPr lvl="1"/>
            <a:r>
              <a:rPr lang="en-US" dirty="0" smtClean="0"/>
              <a:t>(no adult perspective to modify experiences)</a:t>
            </a:r>
          </a:p>
          <a:p>
            <a:r>
              <a:rPr lang="en-US" dirty="0" smtClean="0"/>
              <a:t>Inability to predict future</a:t>
            </a:r>
          </a:p>
          <a:p>
            <a:pPr lvl="1"/>
            <a:r>
              <a:rPr lang="en-US" dirty="0" smtClean="0"/>
              <a:t>Hyperactivity; agitation; school problems; emotional shut-down</a:t>
            </a:r>
          </a:p>
          <a:p>
            <a:r>
              <a:rPr lang="en-US" dirty="0" smtClean="0"/>
              <a:t>Decreased capacity to express oneself</a:t>
            </a:r>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2 Trajectories</a:t>
            </a:r>
            <a:endParaRPr lang="en-US" dirty="0"/>
          </a:p>
        </p:txBody>
      </p:sp>
      <p:sp>
        <p:nvSpPr>
          <p:cNvPr id="9" name="Content Placeholder 8"/>
          <p:cNvSpPr>
            <a:spLocks noGrp="1"/>
          </p:cNvSpPr>
          <p:nvPr>
            <p:ph sz="half" idx="1"/>
          </p:nvPr>
        </p:nvSpPr>
        <p:spPr>
          <a:xfrm>
            <a:off x="457200" y="1773936"/>
            <a:ext cx="4038600" cy="2874264"/>
          </a:xfrm>
        </p:spPr>
        <p:txBody>
          <a:bodyPr>
            <a:normAutofit/>
          </a:bodyPr>
          <a:lstStyle/>
          <a:p>
            <a:r>
              <a:rPr lang="en-US" sz="3200" dirty="0" smtClean="0"/>
              <a:t>Safety</a:t>
            </a:r>
          </a:p>
          <a:p>
            <a:r>
              <a:rPr lang="en-US" sz="3200" dirty="0" smtClean="0"/>
              <a:t>Remembering </a:t>
            </a:r>
          </a:p>
          <a:p>
            <a:r>
              <a:rPr lang="en-US" sz="3200" dirty="0" smtClean="0"/>
              <a:t>Mourning/lament</a:t>
            </a:r>
          </a:p>
          <a:p>
            <a:r>
              <a:rPr lang="en-US" sz="3200" dirty="0" smtClean="0"/>
              <a:t>Reconnection</a:t>
            </a:r>
          </a:p>
          <a:p>
            <a:r>
              <a:rPr lang="en-US" sz="3200" dirty="0" smtClean="0"/>
              <a:t>Hope</a:t>
            </a:r>
            <a:endParaRPr lang="en-US" sz="3200" dirty="0"/>
          </a:p>
        </p:txBody>
      </p:sp>
      <p:sp>
        <p:nvSpPr>
          <p:cNvPr id="10" name="Content Placeholder 9"/>
          <p:cNvSpPr>
            <a:spLocks noGrp="1"/>
          </p:cNvSpPr>
          <p:nvPr>
            <p:ph sz="half" idx="2"/>
          </p:nvPr>
        </p:nvSpPr>
        <p:spPr>
          <a:xfrm>
            <a:off x="4343400" y="1773936"/>
            <a:ext cx="4343400" cy="2874264"/>
          </a:xfrm>
        </p:spPr>
        <p:txBody>
          <a:bodyPr>
            <a:normAutofit/>
          </a:bodyPr>
          <a:lstStyle/>
          <a:p>
            <a:r>
              <a:rPr lang="en-US" sz="3200" dirty="0" smtClean="0"/>
              <a:t>Silence</a:t>
            </a:r>
          </a:p>
          <a:p>
            <a:r>
              <a:rPr lang="en-US" sz="3200" dirty="0" smtClean="0"/>
              <a:t>Forgetting</a:t>
            </a:r>
          </a:p>
          <a:p>
            <a:r>
              <a:rPr lang="en-US" sz="3200" dirty="0" smtClean="0"/>
              <a:t>Forced reconciliation</a:t>
            </a:r>
          </a:p>
          <a:p>
            <a:r>
              <a:rPr lang="en-US" sz="3200" dirty="0" smtClean="0"/>
              <a:t>Isolation</a:t>
            </a:r>
          </a:p>
          <a:p>
            <a:r>
              <a:rPr lang="en-US" sz="3200" dirty="0" smtClean="0"/>
              <a:t>Fear</a:t>
            </a:r>
            <a:endParaRPr lang="en-US" sz="3200" dirty="0"/>
          </a:p>
        </p:txBody>
      </p:sp>
      <p:sp>
        <p:nvSpPr>
          <p:cNvPr id="11" name="TextBox 10"/>
          <p:cNvSpPr txBox="1"/>
          <p:nvPr/>
        </p:nvSpPr>
        <p:spPr>
          <a:xfrm>
            <a:off x="228600" y="4953000"/>
            <a:ext cx="8534400" cy="954107"/>
          </a:xfrm>
          <a:prstGeom prst="rect">
            <a:avLst/>
          </a:prstGeom>
          <a:noFill/>
        </p:spPr>
        <p:txBody>
          <a:bodyPr wrap="square" rtlCol="0">
            <a:spAutoFit/>
          </a:bodyPr>
          <a:lstStyle/>
          <a:p>
            <a:r>
              <a:rPr lang="en-US" sz="2800" b="1" dirty="0" smtClean="0"/>
              <a:t>Notice</a:t>
            </a:r>
            <a:r>
              <a:rPr lang="en-US" sz="2800" dirty="0" smtClean="0"/>
              <a:t>: the goal is not the removal of “getting past, over” or removing all signs of abuse</a:t>
            </a:r>
            <a:endParaRPr lang="en-US" sz="2800" dirty="0"/>
          </a:p>
        </p:txBody>
      </p:sp>
      <p:sp>
        <p:nvSpPr>
          <p:cNvPr id="12" name="TextBox 11"/>
          <p:cNvSpPr txBox="1"/>
          <p:nvPr/>
        </p:nvSpPr>
        <p:spPr>
          <a:xfrm>
            <a:off x="304800" y="6324600"/>
            <a:ext cx="8839200" cy="369332"/>
          </a:xfrm>
          <a:prstGeom prst="rect">
            <a:avLst/>
          </a:prstGeom>
          <a:noFill/>
        </p:spPr>
        <p:txBody>
          <a:bodyPr wrap="square" rtlCol="0">
            <a:spAutoFit/>
          </a:bodyPr>
          <a:lstStyle/>
          <a:p>
            <a:r>
              <a:rPr lang="en-US" dirty="0" smtClean="0"/>
              <a:t>from Janelle </a:t>
            </a:r>
            <a:r>
              <a:rPr lang="en-US" dirty="0" err="1" smtClean="0"/>
              <a:t>Kwee</a:t>
            </a:r>
            <a:r>
              <a:rPr lang="en-US" dirty="0" smtClean="0"/>
              <a:t>, “The adult survivor” in Schmutzer (Ed) </a:t>
            </a:r>
            <a:r>
              <a:rPr lang="en-US" i="1" dirty="0" smtClean="0"/>
              <a:t>The Long Journey Home</a:t>
            </a:r>
            <a:r>
              <a:rPr lang="en-US" dirty="0" smtClean="0"/>
              <a:t>, p. 282f</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Treatment Overview</a:t>
            </a:r>
            <a:endParaRPr lang="en-US" dirty="0"/>
          </a:p>
        </p:txBody>
      </p:sp>
      <p:sp>
        <p:nvSpPr>
          <p:cNvPr id="5" name="Text Placeholder 4"/>
          <p:cNvSpPr>
            <a:spLocks noGrp="1"/>
          </p:cNvSpPr>
          <p:nvPr>
            <p:ph type="body" idx="1"/>
          </p:nvPr>
        </p:nvSpPr>
        <p:spPr/>
        <p:txBody>
          <a:bodyPr/>
          <a:lstStyle/>
          <a:p>
            <a:r>
              <a:rPr lang="en-US" dirty="0" smtClean="0"/>
              <a:t>Three Phase Protocol</a:t>
            </a:r>
            <a:endParaRPr lang="en-US" dirty="0"/>
          </a:p>
        </p:txBody>
      </p:sp>
      <p:sp>
        <p:nvSpPr>
          <p:cNvPr id="6" name="TextBox 5"/>
          <p:cNvSpPr txBox="1"/>
          <p:nvPr/>
        </p:nvSpPr>
        <p:spPr>
          <a:xfrm>
            <a:off x="1066800" y="3200400"/>
            <a:ext cx="7162800" cy="1569660"/>
          </a:xfrm>
          <a:prstGeom prst="rect">
            <a:avLst/>
          </a:prstGeom>
          <a:noFill/>
        </p:spPr>
        <p:txBody>
          <a:bodyPr wrap="square" rtlCol="0">
            <a:spAutoFit/>
          </a:bodyPr>
          <a:lstStyle/>
          <a:p>
            <a:pPr algn="ctr"/>
            <a:r>
              <a:rPr lang="en-US" sz="3200" dirty="0" smtClean="0"/>
              <a:t>Safety…Memory work…Reconnection</a:t>
            </a:r>
          </a:p>
          <a:p>
            <a:pPr algn="ctr"/>
            <a:endParaRPr lang="en-US" sz="3200" dirty="0" smtClean="0"/>
          </a:p>
          <a:p>
            <a:pPr algn="ctr"/>
            <a:r>
              <a:rPr lang="en-US" sz="3200" dirty="0" smtClean="0"/>
              <a:t>Talking…Tears…Time</a:t>
            </a:r>
            <a:endParaRPr lang="en-US" sz="3200" dirty="0"/>
          </a:p>
        </p:txBody>
      </p:sp>
    </p:spTree>
    <p:extLst>
      <p:ext uri="{BB962C8B-B14F-4D97-AF65-F5344CB8AC3E}">
        <p14:creationId xmlns="" xmlns:p14="http://schemas.microsoft.com/office/powerpoint/2010/main" val="8448065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en-US" dirty="0" smtClean="0"/>
              <a:t>Phase one: Safety &amp; stabilization</a:t>
            </a:r>
            <a:endParaRPr lang="en-US" dirty="0"/>
          </a:p>
        </p:txBody>
      </p:sp>
      <p:sp>
        <p:nvSpPr>
          <p:cNvPr id="5" name="Content Placeholder 4"/>
          <p:cNvSpPr>
            <a:spLocks noGrp="1"/>
          </p:cNvSpPr>
          <p:nvPr>
            <p:ph idx="1"/>
          </p:nvPr>
        </p:nvSpPr>
        <p:spPr/>
        <p:txBody>
          <a:bodyPr/>
          <a:lstStyle/>
          <a:p>
            <a:r>
              <a:rPr lang="en-US" dirty="0" smtClean="0"/>
              <a:t>Foundation for all treatment</a:t>
            </a:r>
          </a:p>
          <a:p>
            <a:r>
              <a:rPr lang="en-US" dirty="0" smtClean="0"/>
              <a:t>Longest phase and vital to positive outcomes</a:t>
            </a:r>
          </a:p>
          <a:p>
            <a:r>
              <a:rPr lang="en-US" dirty="0" smtClean="0"/>
              <a:t>Features</a:t>
            </a:r>
          </a:p>
          <a:p>
            <a:pPr lvl="1"/>
            <a:r>
              <a:rPr lang="en-US" dirty="0" smtClean="0"/>
              <a:t>Alliance building; support networks</a:t>
            </a:r>
          </a:p>
          <a:p>
            <a:pPr lvl="1"/>
            <a:r>
              <a:rPr lang="en-US" dirty="0" smtClean="0"/>
              <a:t>Education about the nature of trauma</a:t>
            </a:r>
          </a:p>
          <a:p>
            <a:pPr lvl="1"/>
            <a:r>
              <a:rPr lang="en-US" dirty="0" smtClean="0"/>
              <a:t>Managing vs. reacting to symptoms</a:t>
            </a:r>
            <a:endParaRPr lang="en-US" dirty="0"/>
          </a:p>
        </p:txBody>
      </p:sp>
    </p:spTree>
    <p:extLst>
      <p:ext uri="{BB962C8B-B14F-4D97-AF65-F5344CB8AC3E}">
        <p14:creationId xmlns="" xmlns:p14="http://schemas.microsoft.com/office/powerpoint/2010/main" val="270517458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Phase one interventions</a:t>
            </a:r>
            <a:endParaRPr lang="en-US" dirty="0"/>
          </a:p>
        </p:txBody>
      </p:sp>
      <p:sp>
        <p:nvSpPr>
          <p:cNvPr id="3" name="Content Placeholder 2"/>
          <p:cNvSpPr>
            <a:spLocks noGrp="1"/>
          </p:cNvSpPr>
          <p:nvPr>
            <p:ph idx="1"/>
          </p:nvPr>
        </p:nvSpPr>
        <p:spPr>
          <a:xfrm>
            <a:off x="457200" y="1600200"/>
            <a:ext cx="8382000" cy="4525963"/>
          </a:xfrm>
        </p:spPr>
        <p:txBody>
          <a:bodyPr/>
          <a:lstStyle/>
          <a:p>
            <a:r>
              <a:rPr lang="en-US" dirty="0" smtClean="0"/>
              <a:t>Assessment</a:t>
            </a:r>
          </a:p>
          <a:p>
            <a:pPr lvl="1"/>
            <a:r>
              <a:rPr lang="en-US" dirty="0" smtClean="0"/>
              <a:t>for life-threatening issues </a:t>
            </a:r>
          </a:p>
          <a:p>
            <a:pPr lvl="1"/>
            <a:r>
              <a:rPr lang="en-US" dirty="0" smtClean="0"/>
              <a:t>for life-dominating issues</a:t>
            </a:r>
          </a:p>
          <a:p>
            <a:r>
              <a:rPr lang="en-US" dirty="0" smtClean="0"/>
              <a:t>Education</a:t>
            </a:r>
          </a:p>
          <a:p>
            <a:pPr lvl="1"/>
            <a:r>
              <a:rPr lang="en-US" dirty="0" smtClean="0"/>
              <a:t>for skills to manage affective and body symptoms</a:t>
            </a:r>
          </a:p>
          <a:p>
            <a:pPr lvl="1"/>
            <a:r>
              <a:rPr lang="en-US" dirty="0" smtClean="0"/>
              <a:t>for understanding trauma, therapy, and boundaries</a:t>
            </a:r>
          </a:p>
          <a:p>
            <a:r>
              <a:rPr lang="en-US" dirty="0" smtClean="0"/>
              <a:t>Support network development</a:t>
            </a:r>
          </a:p>
        </p:txBody>
      </p:sp>
    </p:spTree>
    <p:extLst>
      <p:ext uri="{BB962C8B-B14F-4D97-AF65-F5344CB8AC3E}">
        <p14:creationId xmlns="" xmlns:p14="http://schemas.microsoft.com/office/powerpoint/2010/main" val="47649291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Phase one goals</a:t>
            </a:r>
            <a:endParaRPr lang="en-US" dirty="0"/>
          </a:p>
        </p:txBody>
      </p:sp>
      <p:sp>
        <p:nvSpPr>
          <p:cNvPr id="3" name="Content Placeholder 2"/>
          <p:cNvSpPr>
            <a:spLocks noGrp="1"/>
          </p:cNvSpPr>
          <p:nvPr>
            <p:ph idx="1"/>
          </p:nvPr>
        </p:nvSpPr>
        <p:spPr/>
        <p:txBody>
          <a:bodyPr/>
          <a:lstStyle/>
          <a:p>
            <a:r>
              <a:rPr lang="en-US" dirty="0" smtClean="0"/>
              <a:t>Increase self-reflection and compassion for the struggle</a:t>
            </a:r>
          </a:p>
          <a:p>
            <a:r>
              <a:rPr lang="en-US" dirty="0" smtClean="0"/>
              <a:t>Support appropriate boundaries</a:t>
            </a:r>
          </a:p>
          <a:p>
            <a:r>
              <a:rPr lang="en-US" dirty="0" smtClean="0"/>
              <a:t>Decrease therapy interfering behaviors</a:t>
            </a:r>
          </a:p>
          <a:p>
            <a:r>
              <a:rPr lang="en-US" dirty="0" smtClean="0"/>
              <a:t>Increase positive coping skills and support network</a:t>
            </a:r>
            <a:endParaRPr lang="en-US" dirty="0"/>
          </a:p>
        </p:txBody>
      </p:sp>
    </p:spTree>
    <p:extLst>
      <p:ext uri="{BB962C8B-B14F-4D97-AF65-F5344CB8AC3E}">
        <p14:creationId xmlns="" xmlns:p14="http://schemas.microsoft.com/office/powerpoint/2010/main" val="250368356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Phase one dangers</a:t>
            </a:r>
            <a:endParaRPr lang="en-US" dirty="0"/>
          </a:p>
        </p:txBody>
      </p:sp>
      <p:sp>
        <p:nvSpPr>
          <p:cNvPr id="3" name="Content Placeholder 2"/>
          <p:cNvSpPr>
            <a:spLocks noGrp="1"/>
          </p:cNvSpPr>
          <p:nvPr>
            <p:ph idx="1"/>
          </p:nvPr>
        </p:nvSpPr>
        <p:spPr>
          <a:xfrm>
            <a:off x="457200" y="1600200"/>
            <a:ext cx="8229600" cy="4419600"/>
          </a:xfrm>
        </p:spPr>
        <p:txBody>
          <a:bodyPr>
            <a:normAutofit fontScale="92500" lnSpcReduction="10000"/>
          </a:bodyPr>
          <a:lstStyle/>
          <a:p>
            <a:r>
              <a:rPr lang="en-US" dirty="0" smtClean="0"/>
              <a:t>Diving into trauma work before building coping skills</a:t>
            </a:r>
          </a:p>
          <a:p>
            <a:r>
              <a:rPr lang="en-US" dirty="0" smtClean="0"/>
              <a:t>Failing to return to phase one during trauma memory work</a:t>
            </a:r>
          </a:p>
          <a:p>
            <a:r>
              <a:rPr lang="en-US" dirty="0" smtClean="0"/>
              <a:t>Counselor reactivity to client crises</a:t>
            </a:r>
          </a:p>
          <a:p>
            <a:r>
              <a:rPr lang="en-US" dirty="0" smtClean="0"/>
              <a:t>Counselor controlling behaviors</a:t>
            </a:r>
          </a:p>
          <a:p>
            <a:r>
              <a:rPr lang="en-US" dirty="0" smtClean="0"/>
              <a:t>Counselor enmeshed with client</a:t>
            </a:r>
          </a:p>
          <a:p>
            <a:pPr>
              <a:buNone/>
            </a:pPr>
            <a:endParaRPr lang="en-US" dirty="0" smtClean="0"/>
          </a:p>
          <a:p>
            <a:pPr>
              <a:buNone/>
            </a:pPr>
            <a:r>
              <a:rPr lang="en-US" i="1" dirty="0" smtClean="0"/>
              <a:t>    Mastery over frightening and reactive responses must be attained before proceeding to phase two</a:t>
            </a:r>
            <a:endParaRPr lang="en-US" i="1" dirty="0"/>
          </a:p>
        </p:txBody>
      </p:sp>
    </p:spTree>
    <p:extLst>
      <p:ext uri="{BB962C8B-B14F-4D97-AF65-F5344CB8AC3E}">
        <p14:creationId xmlns="" xmlns:p14="http://schemas.microsoft.com/office/powerpoint/2010/main" val="85857458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Phase two: Processing memories</a:t>
            </a:r>
            <a:endParaRPr lang="en-US" dirty="0"/>
          </a:p>
        </p:txBody>
      </p:sp>
      <p:sp>
        <p:nvSpPr>
          <p:cNvPr id="3" name="Content Placeholder 2"/>
          <p:cNvSpPr>
            <a:spLocks noGrp="1"/>
          </p:cNvSpPr>
          <p:nvPr>
            <p:ph idx="1"/>
          </p:nvPr>
        </p:nvSpPr>
        <p:spPr/>
        <p:txBody>
          <a:bodyPr>
            <a:normAutofit/>
          </a:bodyPr>
          <a:lstStyle/>
          <a:p>
            <a:pPr>
              <a:buNone/>
            </a:pPr>
            <a:r>
              <a:rPr lang="en-US" dirty="0" smtClean="0"/>
              <a:t>Memory work done in concert with phase one skills</a:t>
            </a:r>
          </a:p>
          <a:p>
            <a:pPr lvl="1"/>
            <a:r>
              <a:rPr lang="en-US" dirty="0" smtClean="0"/>
              <a:t>Focus: grief, loss, shame, anger rather than anxiety</a:t>
            </a:r>
          </a:p>
          <a:p>
            <a:pPr lvl="1"/>
            <a:r>
              <a:rPr lang="en-US" dirty="0" smtClean="0"/>
              <a:t>Context: the tendency to leave (dissociate from) the pain</a:t>
            </a:r>
          </a:p>
          <a:p>
            <a:pPr lvl="1"/>
            <a:r>
              <a:rPr lang="en-US" dirty="0" smtClean="0"/>
              <a:t>Goal: Small amounts of memory work with frequent self-care and stabilization</a:t>
            </a:r>
          </a:p>
          <a:p>
            <a:pPr>
              <a:buNone/>
            </a:pPr>
            <a:r>
              <a:rPr lang="en-US" dirty="0" smtClean="0"/>
              <a:t>  </a:t>
            </a:r>
            <a:endParaRPr lang="en-US" dirty="0"/>
          </a:p>
        </p:txBody>
      </p:sp>
    </p:spTree>
    <p:extLst>
      <p:ext uri="{BB962C8B-B14F-4D97-AF65-F5344CB8AC3E}">
        <p14:creationId xmlns="" xmlns:p14="http://schemas.microsoft.com/office/powerpoint/2010/main" val="254814302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dirty="0" smtClean="0"/>
              <a:t>Key intervention: Lament </a:t>
            </a:r>
            <a:endParaRPr lang="en-US" dirty="0"/>
          </a:p>
        </p:txBody>
      </p:sp>
      <p:sp>
        <p:nvSpPr>
          <p:cNvPr id="5" name="Content Placeholder 4"/>
          <p:cNvSpPr>
            <a:spLocks noGrp="1"/>
          </p:cNvSpPr>
          <p:nvPr>
            <p:ph sz="quarter" idx="1"/>
          </p:nvPr>
        </p:nvSpPr>
        <p:spPr/>
        <p:txBody>
          <a:bodyPr/>
          <a:lstStyle/>
          <a:p>
            <a:r>
              <a:rPr lang="en-US" dirty="0" smtClean="0"/>
              <a:t>Canonized complaints to God</a:t>
            </a:r>
          </a:p>
          <a:p>
            <a:r>
              <a:rPr lang="en-US" dirty="0" smtClean="0"/>
              <a:t>Lamentations includes</a:t>
            </a:r>
          </a:p>
          <a:p>
            <a:pPr lvl="1"/>
            <a:r>
              <a:rPr lang="en-US" dirty="0" smtClean="0"/>
              <a:t>Complaint against sin and destruction</a:t>
            </a:r>
          </a:p>
          <a:p>
            <a:pPr lvl="1"/>
            <a:r>
              <a:rPr lang="en-US" dirty="0" smtClean="0"/>
              <a:t>Agony over personal/corporate sin (in children of God and heathen)</a:t>
            </a:r>
          </a:p>
          <a:p>
            <a:pPr lvl="1"/>
            <a:r>
              <a:rPr lang="en-US" dirty="0" smtClean="0"/>
              <a:t>Questioning God</a:t>
            </a:r>
          </a:p>
          <a:p>
            <a:pPr lvl="1"/>
            <a:r>
              <a:rPr lang="en-US" dirty="0" smtClean="0"/>
              <a:t>Waiting expectantly for answers</a:t>
            </a:r>
          </a:p>
          <a:p>
            <a:pPr lvl="1"/>
            <a:r>
              <a:rPr lang="en-US" dirty="0" smtClean="0"/>
              <a:t>Worship</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Does lament resolve hurt/anger?</a:t>
            </a:r>
            <a:endParaRPr lang="en-US" dirty="0"/>
          </a:p>
        </p:txBody>
      </p:sp>
      <p:sp>
        <p:nvSpPr>
          <p:cNvPr id="3" name="Content Placeholder 2"/>
          <p:cNvSpPr>
            <a:spLocks noGrp="1"/>
          </p:cNvSpPr>
          <p:nvPr>
            <p:ph sz="quarter" idx="1"/>
          </p:nvPr>
        </p:nvSpPr>
        <p:spPr/>
        <p:txBody>
          <a:bodyPr/>
          <a:lstStyle/>
          <a:p>
            <a:r>
              <a:rPr lang="en-US" dirty="0" smtClean="0"/>
              <a:t>Answers from Scripture?</a:t>
            </a:r>
          </a:p>
          <a:p>
            <a:r>
              <a:rPr lang="en-US" dirty="0" smtClean="0"/>
              <a:t>Answers from Science?</a:t>
            </a:r>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Phase two dangers</a:t>
            </a:r>
            <a:endParaRPr lang="en-US" dirty="0"/>
          </a:p>
        </p:txBody>
      </p:sp>
      <p:sp>
        <p:nvSpPr>
          <p:cNvPr id="3" name="Content Placeholder 2"/>
          <p:cNvSpPr>
            <a:spLocks noGrp="1"/>
          </p:cNvSpPr>
          <p:nvPr>
            <p:ph idx="1"/>
          </p:nvPr>
        </p:nvSpPr>
        <p:spPr/>
        <p:txBody>
          <a:bodyPr/>
          <a:lstStyle/>
          <a:p>
            <a:r>
              <a:rPr lang="en-US" dirty="0" smtClean="0"/>
              <a:t>Pushing or avoiding the story</a:t>
            </a:r>
          </a:p>
          <a:p>
            <a:r>
              <a:rPr lang="en-US" dirty="0" smtClean="0"/>
              <a:t>Believing that telling the story is what heals</a:t>
            </a:r>
          </a:p>
          <a:p>
            <a:r>
              <a:rPr lang="en-US" dirty="0" smtClean="0"/>
              <a:t>Seeking catharsis alone leads to </a:t>
            </a:r>
            <a:r>
              <a:rPr lang="en-US" i="1" dirty="0" smtClean="0"/>
              <a:t>re-living</a:t>
            </a:r>
            <a:r>
              <a:rPr lang="en-US" dirty="0" smtClean="0"/>
              <a:t> more than </a:t>
            </a:r>
            <a:r>
              <a:rPr lang="en-US" i="1" dirty="0" smtClean="0"/>
              <a:t>re-telling</a:t>
            </a:r>
            <a:endParaRPr lang="en-US" i="1"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Why do memory work? </a:t>
            </a:r>
            <a:endParaRPr lang="en-US" dirty="0"/>
          </a:p>
        </p:txBody>
      </p:sp>
      <p:sp>
        <p:nvSpPr>
          <p:cNvPr id="3" name="Content Placeholder 2"/>
          <p:cNvSpPr>
            <a:spLocks noGrp="1"/>
          </p:cNvSpPr>
          <p:nvPr>
            <p:ph idx="1"/>
          </p:nvPr>
        </p:nvSpPr>
        <p:spPr/>
        <p:txBody>
          <a:bodyPr/>
          <a:lstStyle/>
          <a:p>
            <a:r>
              <a:rPr lang="en-US" dirty="0" smtClean="0"/>
              <a:t>Memory work is truthfully telling of a silenced narrative</a:t>
            </a:r>
          </a:p>
          <a:p>
            <a:r>
              <a:rPr lang="en-US" dirty="0" smtClean="0"/>
              <a:t>Memory work at the right pace improves client self-efficacy</a:t>
            </a:r>
          </a:p>
          <a:p>
            <a:r>
              <a:rPr lang="en-US" dirty="0" smtClean="0"/>
              <a:t>Memory work tells the whole story</a:t>
            </a:r>
          </a:p>
          <a:p>
            <a:r>
              <a:rPr lang="en-US" dirty="0" smtClean="0"/>
              <a:t>Memory work supports grieving well</a:t>
            </a:r>
          </a:p>
          <a:p>
            <a:r>
              <a:rPr lang="en-US" dirty="0" smtClean="0"/>
              <a:t>Memory work brings faith and experience together</a:t>
            </a:r>
          </a:p>
          <a:p>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Phase three: Connection and growth</a:t>
            </a:r>
            <a:endParaRPr lang="en-US" dirty="0"/>
          </a:p>
        </p:txBody>
      </p:sp>
      <p:sp>
        <p:nvSpPr>
          <p:cNvPr id="3" name="Content Placeholder 2"/>
          <p:cNvSpPr>
            <a:spLocks noGrp="1"/>
          </p:cNvSpPr>
          <p:nvPr>
            <p:ph idx="1"/>
          </p:nvPr>
        </p:nvSpPr>
        <p:spPr/>
        <p:txBody>
          <a:bodyPr/>
          <a:lstStyle/>
          <a:p>
            <a:r>
              <a:rPr lang="en-US" dirty="0" smtClean="0"/>
              <a:t>Marital work</a:t>
            </a:r>
          </a:p>
          <a:p>
            <a:r>
              <a:rPr lang="en-US" dirty="0" smtClean="0"/>
              <a:t>Parenting</a:t>
            </a:r>
          </a:p>
          <a:p>
            <a:r>
              <a:rPr lang="en-US" dirty="0" smtClean="0"/>
              <a:t>Conflict resolution</a:t>
            </a:r>
          </a:p>
          <a:p>
            <a:r>
              <a:rPr lang="en-US" dirty="0" smtClean="0"/>
              <a:t>Setting appropriate boundaries</a:t>
            </a:r>
          </a:p>
          <a:p>
            <a:r>
              <a:rPr lang="en-US" dirty="0" smtClean="0"/>
              <a:t>Reconnecting to communities; to purpose and identity beyond “abused” </a:t>
            </a: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Counselor Pit-falls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Pushy</a:t>
            </a:r>
          </a:p>
          <a:p>
            <a:pPr lvl="1"/>
            <a:r>
              <a:rPr lang="en-US" dirty="0" smtClean="0"/>
              <a:t>Premature memory work</a:t>
            </a:r>
          </a:p>
          <a:p>
            <a:pPr lvl="1"/>
            <a:r>
              <a:rPr lang="en-US" dirty="0" smtClean="0"/>
              <a:t>Accepting authoritarian stance (benign dictator?)</a:t>
            </a:r>
          </a:p>
          <a:p>
            <a:pPr lvl="2"/>
            <a:r>
              <a:rPr lang="en-US" dirty="0" smtClean="0"/>
              <a:t>Work at client pace, not yours</a:t>
            </a:r>
          </a:p>
          <a:p>
            <a:r>
              <a:rPr lang="en-US" dirty="0" smtClean="0"/>
              <a:t>Not tuned in</a:t>
            </a:r>
          </a:p>
          <a:p>
            <a:pPr lvl="1"/>
            <a:r>
              <a:rPr lang="en-US" dirty="0" smtClean="0"/>
              <a:t>Ignoring basic stabilizing work</a:t>
            </a:r>
          </a:p>
          <a:p>
            <a:pPr lvl="1"/>
            <a:r>
              <a:rPr lang="en-US" dirty="0" smtClean="0"/>
              <a:t>Ignoring in-session dissociation/triggers</a:t>
            </a:r>
          </a:p>
          <a:p>
            <a:pPr lvl="2"/>
            <a:r>
              <a:rPr lang="en-US" dirty="0" smtClean="0"/>
              <a:t>Stay present and in the here/now</a:t>
            </a:r>
          </a:p>
          <a:p>
            <a:r>
              <a:rPr lang="en-US" dirty="0" smtClean="0"/>
              <a:t>Poor boundaries</a:t>
            </a:r>
          </a:p>
          <a:p>
            <a:pPr lvl="1"/>
            <a:r>
              <a:rPr lang="en-US" dirty="0" smtClean="0"/>
              <a:t>Over-identifying with client; enmeshed</a:t>
            </a:r>
          </a:p>
          <a:p>
            <a:pPr lvl="1"/>
            <a:r>
              <a:rPr lang="en-US" dirty="0" smtClean="0"/>
              <a:t>Overwhelmed and burned-out; distancing</a:t>
            </a:r>
          </a:p>
          <a:p>
            <a:pPr lvl="2"/>
            <a:r>
              <a:rPr lang="en-US" dirty="0" smtClean="0"/>
              <a:t>Practice predictable, clear boundaries</a:t>
            </a:r>
          </a:p>
          <a:p>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228600" y="378785"/>
            <a:ext cx="8458200" cy="62698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cstate="print"/>
          <a:srcRect/>
          <a:stretch>
            <a:fillRect/>
          </a:stretch>
        </p:blipFill>
        <p:spPr bwMode="auto">
          <a:xfrm>
            <a:off x="762000" y="1123949"/>
            <a:ext cx="6881813" cy="5164027"/>
          </a:xfrm>
          <a:prstGeom prst="rect">
            <a:avLst/>
          </a:prstGeom>
          <a:noFill/>
          <a:ln w="9525">
            <a:noFill/>
            <a:miter lim="800000"/>
            <a:headEnd/>
            <a:tailEnd/>
          </a:ln>
        </p:spPr>
      </p:pic>
      <p:pic>
        <p:nvPicPr>
          <p:cNvPr id="111619" name="Picture 3"/>
          <p:cNvPicPr>
            <a:picLocks noChangeAspect="1" noChangeArrowheads="1"/>
          </p:cNvPicPr>
          <p:nvPr/>
        </p:nvPicPr>
        <p:blipFill>
          <a:blip r:embed="rId3" cstate="print"/>
          <a:srcRect/>
          <a:stretch>
            <a:fillRect/>
          </a:stretch>
        </p:blipFill>
        <p:spPr bwMode="auto">
          <a:xfrm>
            <a:off x="210617" y="609600"/>
            <a:ext cx="8933383"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Vicarious trauma</a:t>
            </a:r>
            <a:endParaRPr lang="en-US" dirty="0"/>
          </a:p>
        </p:txBody>
      </p:sp>
      <p:sp>
        <p:nvSpPr>
          <p:cNvPr id="5" name="Content Placeholder 4"/>
          <p:cNvSpPr>
            <a:spLocks noGrp="1"/>
          </p:cNvSpPr>
          <p:nvPr>
            <p:ph sz="quarter" idx="1"/>
          </p:nvPr>
        </p:nvSpPr>
        <p:spPr/>
        <p:txBody>
          <a:bodyPr/>
          <a:lstStyle/>
          <a:p>
            <a:r>
              <a:rPr lang="en-US" dirty="0" smtClean="0"/>
              <a:t>“Trauma is contagious”</a:t>
            </a:r>
          </a:p>
          <a:p>
            <a:pPr lvl="1"/>
            <a:r>
              <a:rPr lang="en-US" dirty="0" smtClean="0"/>
              <a:t>Bearing witness leads to hopelessness, questions of faith, and fear in relationships</a:t>
            </a:r>
          </a:p>
          <a:p>
            <a:pPr lvl="1"/>
            <a:r>
              <a:rPr lang="en-US" dirty="0" smtClean="0"/>
              <a:t>Temptation: withdrawal or intrusive action</a:t>
            </a:r>
          </a:p>
          <a:p>
            <a:r>
              <a:rPr lang="en-US" dirty="0" smtClean="0"/>
              <a:t>VT defined: (</a:t>
            </a:r>
            <a:r>
              <a:rPr lang="en-US" dirty="0" err="1" smtClean="0"/>
              <a:t>Saakvitne</a:t>
            </a:r>
            <a:r>
              <a:rPr lang="en-US" dirty="0" smtClean="0"/>
              <a:t> &amp; Pearlman)</a:t>
            </a:r>
          </a:p>
          <a:p>
            <a:pPr lvl="1"/>
            <a:r>
              <a:rPr lang="en-US" i="1" dirty="0" smtClean="0"/>
              <a:t>transformation of the therapist's inner experience as a result of empathic engagement with another’s trauma</a:t>
            </a:r>
          </a:p>
          <a:p>
            <a:pPr algn="r">
              <a:buNone/>
            </a:pPr>
            <a:r>
              <a:rPr lang="en-US" sz="1600" i="1" dirty="0" smtClean="0"/>
              <a:t>Transforming the Pain</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Tend your garden</a:t>
            </a:r>
            <a:endParaRPr lang="en-US" dirty="0"/>
          </a:p>
        </p:txBody>
      </p:sp>
      <p:sp>
        <p:nvSpPr>
          <p:cNvPr id="3" name="Content Placeholder 2"/>
          <p:cNvSpPr>
            <a:spLocks noGrp="1"/>
          </p:cNvSpPr>
          <p:nvPr>
            <p:ph sz="quarter" idx="1"/>
          </p:nvPr>
        </p:nvSpPr>
        <p:spPr/>
        <p:txBody>
          <a:bodyPr/>
          <a:lstStyle/>
          <a:p>
            <a:pPr>
              <a:buNone/>
            </a:pPr>
            <a:r>
              <a:rPr lang="en-US" dirty="0" smtClean="0"/>
              <a:t>To last the long haul without damage, tend to:</a:t>
            </a:r>
          </a:p>
          <a:p>
            <a:pPr lvl="1"/>
            <a:r>
              <a:rPr lang="en-US" dirty="0" smtClean="0"/>
              <a:t>Self-care</a:t>
            </a:r>
          </a:p>
          <a:p>
            <a:pPr lvl="1"/>
            <a:r>
              <a:rPr lang="en-US" dirty="0" smtClean="0"/>
              <a:t>Relationships</a:t>
            </a:r>
          </a:p>
          <a:p>
            <a:pPr lvl="1"/>
            <a:r>
              <a:rPr lang="en-US" dirty="0" smtClean="0"/>
              <a:t>Faith</a:t>
            </a:r>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A temptation to avoid self-care?</a:t>
            </a:r>
            <a:endParaRPr lang="en-US" dirty="0"/>
          </a:p>
        </p:txBody>
      </p:sp>
      <p:sp>
        <p:nvSpPr>
          <p:cNvPr id="3" name="Content Placeholder 2"/>
          <p:cNvSpPr>
            <a:spLocks noGrp="1"/>
          </p:cNvSpPr>
          <p:nvPr>
            <p:ph sz="quarter" idx="1"/>
          </p:nvPr>
        </p:nvSpPr>
        <p:spPr/>
        <p:txBody>
          <a:bodyPr/>
          <a:lstStyle/>
          <a:p>
            <a:pPr marL="0">
              <a:buNone/>
            </a:pPr>
            <a:r>
              <a:rPr lang="en-US" i="1" dirty="0" smtClean="0"/>
              <a:t>I find many therapists feel guilty pursuing beauty and peace and order in their own lives...  </a:t>
            </a:r>
          </a:p>
          <a:p>
            <a:pPr marL="0">
              <a:buNone/>
            </a:pPr>
            <a:r>
              <a:rPr lang="en-US" i="1" dirty="0" smtClean="0"/>
              <a:t>It is as if somehow they should not have good in their lives while others suffer.  </a:t>
            </a:r>
          </a:p>
          <a:p>
            <a:pPr marL="0">
              <a:buNone/>
            </a:pPr>
            <a:r>
              <a:rPr lang="en-US" i="1" dirty="0" smtClean="0"/>
              <a:t>However, the Word of God says that He gives us richly all good things to enjoy.  </a:t>
            </a:r>
          </a:p>
          <a:p>
            <a:pPr marL="0">
              <a:buNone/>
            </a:pPr>
            <a:r>
              <a:rPr lang="en-US" i="1" dirty="0" smtClean="0"/>
              <a:t>To turn from such things is to turn from the gifts in His hand.</a:t>
            </a:r>
            <a:endParaRPr lang="en-US" i="1"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1295400"/>
          </a:xfrm>
        </p:spPr>
        <p:txBody>
          <a:bodyPr>
            <a:normAutofit/>
          </a:bodyPr>
          <a:lstStyle/>
          <a:p>
            <a:r>
              <a:rPr lang="en-US" sz="4400" dirty="0" smtClean="0"/>
              <a:t>www.wisecounsel.wordpress.com</a:t>
            </a:r>
            <a:endParaRPr lang="en-US" sz="4400" dirty="0"/>
          </a:p>
        </p:txBody>
      </p:sp>
      <p:pic>
        <p:nvPicPr>
          <p:cNvPr id="3" name="Picture 2"/>
          <p:cNvPicPr/>
          <p:nvPr/>
        </p:nvPicPr>
        <p:blipFill>
          <a:blip r:embed="rId2" cstate="print"/>
          <a:srcRect l="6256" t="12863" r="55087" b="30290"/>
          <a:stretch>
            <a:fillRect/>
          </a:stretch>
        </p:blipFill>
        <p:spPr bwMode="auto">
          <a:xfrm>
            <a:off x="304800" y="1524000"/>
            <a:ext cx="8305800" cy="5105400"/>
          </a:xfrm>
          <a:prstGeom prst="rect">
            <a:avLst/>
          </a:prstGeom>
          <a:noFill/>
          <a:ln w="9525">
            <a:noFill/>
            <a:miter lim="800000"/>
            <a:headEnd/>
            <a:tailEnd/>
          </a:ln>
        </p:spPr>
      </p:pic>
      <p:sp>
        <p:nvSpPr>
          <p:cNvPr id="4" name="Oval 3"/>
          <p:cNvSpPr/>
          <p:nvPr/>
        </p:nvSpPr>
        <p:spPr>
          <a:xfrm>
            <a:off x="2057400" y="1905000"/>
            <a:ext cx="2133600" cy="762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smtClean="0"/>
              <a:t>It is Well with my Soul</a:t>
            </a:r>
          </a:p>
        </p:txBody>
      </p:sp>
      <p:sp>
        <p:nvSpPr>
          <p:cNvPr id="33795" name="Rectangle 3"/>
          <p:cNvSpPr>
            <a:spLocks noGrp="1" noChangeArrowheads="1"/>
          </p:cNvSpPr>
          <p:nvPr>
            <p:ph type="body" idx="1"/>
          </p:nvPr>
        </p:nvSpPr>
        <p:spPr/>
        <p:txBody>
          <a:bodyPr>
            <a:normAutofit/>
          </a:bodyPr>
          <a:lstStyle/>
          <a:p>
            <a:pPr indent="0" eaLnBrk="1" hangingPunct="1">
              <a:buNone/>
              <a:defRPr/>
            </a:pPr>
            <a:r>
              <a:rPr lang="en-US" sz="4400" dirty="0" smtClean="0"/>
              <a:t>When peace like a river </a:t>
            </a:r>
            <a:r>
              <a:rPr lang="en-US" sz="4400" dirty="0" err="1" smtClean="0"/>
              <a:t>attendeth</a:t>
            </a:r>
            <a:r>
              <a:rPr lang="en-US" sz="4400" dirty="0" smtClean="0"/>
              <a:t> my way, when sorrows like sea billows roll, whatever my lot, thou has taught me to say, “it is well, it is well with my soul.” (chorus</a:t>
            </a:r>
            <a:r>
              <a:rPr lang="en-US" sz="4400" dirty="0" smtClean="0"/>
              <a:t>)</a:t>
            </a:r>
            <a:endParaRPr lang="en-US" sz="4400" dirty="0" smtClean="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smtClean="0"/>
              <a:t>It is Well with my Soul</a:t>
            </a:r>
          </a:p>
        </p:txBody>
      </p:sp>
      <p:sp>
        <p:nvSpPr>
          <p:cNvPr id="33795" name="Rectangle 3"/>
          <p:cNvSpPr>
            <a:spLocks noGrp="1" noChangeArrowheads="1"/>
          </p:cNvSpPr>
          <p:nvPr>
            <p:ph type="body" idx="1"/>
          </p:nvPr>
        </p:nvSpPr>
        <p:spPr/>
        <p:txBody>
          <a:bodyPr>
            <a:normAutofit/>
          </a:bodyPr>
          <a:lstStyle/>
          <a:p>
            <a:pPr indent="0" eaLnBrk="1" hangingPunct="1">
              <a:buNone/>
              <a:defRPr/>
            </a:pPr>
            <a:r>
              <a:rPr lang="en-US" sz="4400" dirty="0" smtClean="0"/>
              <a:t>Though </a:t>
            </a:r>
            <a:r>
              <a:rPr lang="en-US" sz="4400" dirty="0" smtClean="0"/>
              <a:t>Satan should buffet, though trials should come, </a:t>
            </a:r>
            <a:endParaRPr lang="en-US" sz="4400" dirty="0" smtClean="0"/>
          </a:p>
          <a:p>
            <a:pPr indent="0" eaLnBrk="1" hangingPunct="1">
              <a:buNone/>
              <a:defRPr/>
            </a:pPr>
            <a:r>
              <a:rPr lang="en-US" sz="4400" dirty="0" smtClean="0"/>
              <a:t>let </a:t>
            </a:r>
            <a:r>
              <a:rPr lang="en-US" sz="4400" dirty="0" smtClean="0"/>
              <a:t>this blest assurance control: That Christ has regarded my helpless estate, and has shed His own blood for my soul. (chorus)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en-US" smtClean="0"/>
              <a:t>It is Well with my Soul</a:t>
            </a:r>
          </a:p>
        </p:txBody>
      </p:sp>
      <p:sp>
        <p:nvSpPr>
          <p:cNvPr id="34819" name="Rectangle 3"/>
          <p:cNvSpPr>
            <a:spLocks noGrp="1" noChangeArrowheads="1"/>
          </p:cNvSpPr>
          <p:nvPr>
            <p:ph type="body" idx="1"/>
          </p:nvPr>
        </p:nvSpPr>
        <p:spPr/>
        <p:txBody>
          <a:bodyPr>
            <a:normAutofit/>
          </a:bodyPr>
          <a:lstStyle/>
          <a:p>
            <a:pPr indent="0" eaLnBrk="1" hangingPunct="1">
              <a:lnSpc>
                <a:spcPct val="90000"/>
              </a:lnSpc>
              <a:buNone/>
              <a:defRPr/>
            </a:pPr>
            <a:r>
              <a:rPr lang="en-US" sz="4400" dirty="0" smtClean="0"/>
              <a:t>My sin—O the bliss of this glorious thought, my sin—not in part but the whole, Is nailed to the cross and I bear it no more: praise the Lord, praise the Lord, O my soul. (chorus</a:t>
            </a:r>
            <a:r>
              <a:rPr lang="en-US" sz="4400" dirty="0" smtClean="0"/>
              <a:t>)</a:t>
            </a:r>
            <a:endParaRPr lang="en-US" sz="4400" dirty="0" smtClean="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en-US" smtClean="0"/>
              <a:t>It is Well with my Soul</a:t>
            </a:r>
          </a:p>
        </p:txBody>
      </p:sp>
      <p:sp>
        <p:nvSpPr>
          <p:cNvPr id="34819" name="Rectangle 3"/>
          <p:cNvSpPr>
            <a:spLocks noGrp="1" noChangeArrowheads="1"/>
          </p:cNvSpPr>
          <p:nvPr>
            <p:ph type="body" idx="1"/>
          </p:nvPr>
        </p:nvSpPr>
        <p:spPr/>
        <p:txBody>
          <a:bodyPr>
            <a:normAutofit/>
          </a:bodyPr>
          <a:lstStyle/>
          <a:p>
            <a:pPr indent="0" eaLnBrk="1" hangingPunct="1">
              <a:lnSpc>
                <a:spcPct val="90000"/>
              </a:lnSpc>
              <a:buNone/>
              <a:defRPr/>
            </a:pPr>
            <a:r>
              <a:rPr lang="en-US" sz="4400" dirty="0" smtClean="0"/>
              <a:t>And</a:t>
            </a:r>
            <a:r>
              <a:rPr lang="en-US" sz="4400" dirty="0" smtClean="0"/>
              <a:t>, Lord, haste the day when my faith shall be sight, the clouds be rolled back as a scroll, the trump shall resound and the Lord shall descend: “Even so”—it is well with my soul. (chorus)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1588</TotalTime>
  <Words>4315</Words>
  <Application>Microsoft Office PowerPoint</Application>
  <PresentationFormat>On-screen Show (4:3)</PresentationFormat>
  <Paragraphs>780</Paragraphs>
  <Slides>117</Slides>
  <Notes>13</Notes>
  <HiddenSlides>0</HiddenSlides>
  <MMClips>0</MMClips>
  <ScaleCrop>false</ScaleCrop>
  <HeadingPairs>
    <vt:vector size="4" baseType="variant">
      <vt:variant>
        <vt:lpstr>Theme</vt:lpstr>
      </vt:variant>
      <vt:variant>
        <vt:i4>1</vt:i4>
      </vt:variant>
      <vt:variant>
        <vt:lpstr>Slide Titles</vt:lpstr>
      </vt:variant>
      <vt:variant>
        <vt:i4>117</vt:i4>
      </vt:variant>
    </vt:vector>
  </HeadingPairs>
  <TitlesOfParts>
    <vt:vector size="118" baseType="lpstr">
      <vt:lpstr>Module</vt:lpstr>
      <vt:lpstr>Abuse In The Church:</vt:lpstr>
      <vt:lpstr>Which Hurts More? </vt:lpstr>
      <vt:lpstr>We Never Do “Nothing”</vt:lpstr>
      <vt:lpstr>Session Goals:</vt:lpstr>
      <vt:lpstr>Individual Reasons: </vt:lpstr>
      <vt:lpstr>Group Reasons:</vt:lpstr>
      <vt:lpstr>6 Proactive Actions</vt:lpstr>
      <vt:lpstr>Educating the Church: 4 key areas</vt:lpstr>
      <vt:lpstr>Communal Imago dei?</vt:lpstr>
      <vt:lpstr>Distorted Imago dei?</vt:lpstr>
      <vt:lpstr>Educating the Church: 4 key areas</vt:lpstr>
      <vt:lpstr>Educating the Church: 4 key areas</vt:lpstr>
      <vt:lpstr>Educating the Church: 4 key areas</vt:lpstr>
      <vt:lpstr>6 Proactive Actions</vt:lpstr>
      <vt:lpstr>6 Proactive Actions</vt:lpstr>
      <vt:lpstr>6 Proactive Actions</vt:lpstr>
      <vt:lpstr>6 Proactive Actions</vt:lpstr>
      <vt:lpstr>6 Proactive Actions</vt:lpstr>
      <vt:lpstr>Slide 19</vt:lpstr>
      <vt:lpstr>www.wisecounsel.wordpress.com</vt:lpstr>
      <vt:lpstr>Guiding Responses to Abuse in the Church</vt:lpstr>
      <vt:lpstr>2 case studies</vt:lpstr>
      <vt:lpstr>A tale of 2 committees</vt:lpstr>
      <vt:lpstr>Key struggles:</vt:lpstr>
      <vt:lpstr>Caring for offenders AND victims?</vt:lpstr>
      <vt:lpstr>Session goals:</vt:lpstr>
      <vt:lpstr>Reasons we fail to act?</vt:lpstr>
      <vt:lpstr>Common church reactions</vt:lpstr>
      <vt:lpstr>Additional reactions</vt:lpstr>
      <vt:lpstr>Slide 30</vt:lpstr>
      <vt:lpstr>Preparing for mercy ministry</vt:lpstr>
      <vt:lpstr>Planning for abuse crises</vt:lpstr>
      <vt:lpstr>Define: values/goals</vt:lpstr>
      <vt:lpstr>Additional values?</vt:lpstr>
      <vt:lpstr>Preparing for mercy ministry</vt:lpstr>
      <vt:lpstr>Educate:</vt:lpstr>
      <vt:lpstr>Three important books</vt:lpstr>
      <vt:lpstr>Don’t reinvent ministry wheels</vt:lpstr>
      <vt:lpstr>Preparing for mercy ministry</vt:lpstr>
      <vt:lpstr>Policy</vt:lpstr>
      <vt:lpstr>Slide 41</vt:lpstr>
      <vt:lpstr>Key assessments</vt:lpstr>
      <vt:lpstr>Preparing for mercy ministry</vt:lpstr>
      <vt:lpstr>Victim related interventions</vt:lpstr>
      <vt:lpstr>Offender related interventions</vt:lpstr>
      <vt:lpstr>Slide 46</vt:lpstr>
      <vt:lpstr>Spiritual care team approach</vt:lpstr>
      <vt:lpstr>The purpose of the SCT is…</vt:lpstr>
      <vt:lpstr>The purpose of the SCT is…</vt:lpstr>
      <vt:lpstr>Prepare the SCTs</vt:lpstr>
      <vt:lpstr>Group training</vt:lpstr>
      <vt:lpstr>SCT trajectory for restoration</vt:lpstr>
      <vt:lpstr>SCT trajectory for restoration</vt:lpstr>
      <vt:lpstr>Don’t forget about the Church!</vt:lpstr>
      <vt:lpstr>Address key topics</vt:lpstr>
      <vt:lpstr>Prepare for pitfalls!</vt:lpstr>
      <vt:lpstr>A word to the guides</vt:lpstr>
      <vt:lpstr>A vision for the church? </vt:lpstr>
      <vt:lpstr>www.wisecounsel.wordpress.com</vt:lpstr>
      <vt:lpstr>Helpful websites</vt:lpstr>
      <vt:lpstr>Helpful articles &amp; chapters</vt:lpstr>
      <vt:lpstr>Helpful books</vt:lpstr>
      <vt:lpstr>Essentials for Counseling Offenders</vt:lpstr>
      <vt:lpstr>Can you predict who will re-offend?</vt:lpstr>
      <vt:lpstr>Session goals</vt:lpstr>
      <vt:lpstr>Do: treat offender as imager of God</vt:lpstr>
      <vt:lpstr>Don’t: treat everyone the same</vt:lpstr>
      <vt:lpstr>Two different offenders </vt:lpstr>
      <vt:lpstr>Do: Recognize patterns of response</vt:lpstr>
      <vt:lpstr>Early Counseling response patterns </vt:lpstr>
      <vt:lpstr>Don’t: Ignore histories or roots </vt:lpstr>
      <vt:lpstr>Do: Assess…</vt:lpstr>
      <vt:lpstr>Don’t: Use unreliable measures</vt:lpstr>
      <vt:lpstr>Do: Set specific goals</vt:lpstr>
      <vt:lpstr>Slide 75</vt:lpstr>
      <vt:lpstr>Sample</vt:lpstr>
      <vt:lpstr>Don’t: Be caught off-guard…</vt:lpstr>
      <vt:lpstr>Repentance</vt:lpstr>
      <vt:lpstr>Are those tears real?</vt:lpstr>
      <vt:lpstr>The real test of repentance?</vt:lpstr>
      <vt:lpstr>Questions to ask yourself?</vt:lpstr>
      <vt:lpstr>Imposters</vt:lpstr>
      <vt:lpstr>A place for restorative justice?</vt:lpstr>
      <vt:lpstr>What is restorative justice? </vt:lpstr>
      <vt:lpstr>Necessary features</vt:lpstr>
      <vt:lpstr>Biblical basis? </vt:lpstr>
      <vt:lpstr>Recipe for church-based RJ</vt:lpstr>
      <vt:lpstr>Guide to healing experiences</vt:lpstr>
      <vt:lpstr>Essentials for Counseling Victims of Abuse</vt:lpstr>
      <vt:lpstr>Session goals:</vt:lpstr>
      <vt:lpstr>Resources!</vt:lpstr>
      <vt:lpstr>Slide 92</vt:lpstr>
      <vt:lpstr>Symptom presentation</vt:lpstr>
      <vt:lpstr>In children? </vt:lpstr>
      <vt:lpstr>2 Trajectories</vt:lpstr>
      <vt:lpstr>Treatment Overview</vt:lpstr>
      <vt:lpstr>Phase one: Safety &amp; stabilization</vt:lpstr>
      <vt:lpstr>Phase one interventions</vt:lpstr>
      <vt:lpstr>Phase one goals</vt:lpstr>
      <vt:lpstr>Phase one dangers</vt:lpstr>
      <vt:lpstr>Phase two: Processing memories</vt:lpstr>
      <vt:lpstr>Key intervention: Lament </vt:lpstr>
      <vt:lpstr>Does lament resolve hurt/anger?</vt:lpstr>
      <vt:lpstr>Phase two dangers</vt:lpstr>
      <vt:lpstr>Why do memory work? </vt:lpstr>
      <vt:lpstr>Phase three: Connection and growth</vt:lpstr>
      <vt:lpstr>Counselor Pit-falls</vt:lpstr>
      <vt:lpstr>Slide 108</vt:lpstr>
      <vt:lpstr>Slide 109</vt:lpstr>
      <vt:lpstr>Vicarious trauma</vt:lpstr>
      <vt:lpstr>Tend your garden</vt:lpstr>
      <vt:lpstr>A temptation to avoid self-care?</vt:lpstr>
      <vt:lpstr>www.wisecounsel.wordpress.com</vt:lpstr>
      <vt:lpstr>It is Well with my Soul</vt:lpstr>
      <vt:lpstr>It is Well with my Soul</vt:lpstr>
      <vt:lpstr>It is Well with my Soul</vt:lpstr>
      <vt:lpstr>It is Well with my Soul</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Abuse In The Church</dc:title>
  <dc:creator>pmonroe</dc:creator>
  <cp:lastModifiedBy>pmonroe</cp:lastModifiedBy>
  <cp:revision>153</cp:revision>
  <dcterms:created xsi:type="dcterms:W3CDTF">2012-07-13T18:24:05Z</dcterms:created>
  <dcterms:modified xsi:type="dcterms:W3CDTF">2012-07-20T17:51:15Z</dcterms:modified>
</cp:coreProperties>
</file>